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8" r:id="rId1"/>
  </p:sldMasterIdLst>
  <p:notesMasterIdLst>
    <p:notesMasterId r:id="rId16"/>
  </p:notesMasterIdLst>
  <p:sldIdLst>
    <p:sldId id="256" r:id="rId2"/>
    <p:sldId id="257" r:id="rId3"/>
    <p:sldId id="258" r:id="rId4"/>
    <p:sldId id="259" r:id="rId5"/>
    <p:sldId id="260" r:id="rId6"/>
    <p:sldId id="261" r:id="rId7"/>
    <p:sldId id="262" r:id="rId8"/>
    <p:sldId id="263" r:id="rId9"/>
    <p:sldId id="266" r:id="rId10"/>
    <p:sldId id="271" r:id="rId11"/>
    <p:sldId id="267" r:id="rId12"/>
    <p:sldId id="265" r:id="rId13"/>
    <p:sldId id="269" r:id="rId14"/>
    <p:sldId id="268"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2551"/>
    <a:srgbClr val="5F2E5F"/>
    <a:srgbClr val="2B2049"/>
    <a:srgbClr val="E8E8E8"/>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1DDE89-136D-4B1F-904D-CC943B65A199}" v="31" dt="2020-11-20T11:57:03.344"/>
    <p1510:client id="{DFF5A15A-6117-44E6-8461-C4D0C08EAEC9}" v="433" dt="2020-11-20T20:13:12.3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375" autoAdjust="0"/>
  </p:normalViewPr>
  <p:slideViewPr>
    <p:cSldViewPr snapToGrid="0">
      <p:cViewPr varScale="1">
        <p:scale>
          <a:sx n="59" d="100"/>
          <a:sy n="59" d="100"/>
        </p:scale>
        <p:origin x="115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elle Cali" userId="4387ddff-a48e-48e7-a779-e07d46695f58" providerId="ADAL" clId="{DFF5A15A-6117-44E6-8461-C4D0C08EAEC9}"/>
    <pc:docChg chg="undo redo custSel addSld delSld modSld sldOrd">
      <pc:chgData name="Michelle Cali" userId="4387ddff-a48e-48e7-a779-e07d46695f58" providerId="ADAL" clId="{DFF5A15A-6117-44E6-8461-C4D0C08EAEC9}" dt="2020-11-20T20:13:12.342" v="1431" actId="20577"/>
      <pc:docMkLst>
        <pc:docMk/>
      </pc:docMkLst>
      <pc:sldChg chg="addSp delSp delDesignElem modNotesTx">
        <pc:chgData name="Michelle Cali" userId="4387ddff-a48e-48e7-a779-e07d46695f58" providerId="ADAL" clId="{DFF5A15A-6117-44E6-8461-C4D0C08EAEC9}" dt="2020-11-20T20:04:55.954" v="1079" actId="20577"/>
        <pc:sldMkLst>
          <pc:docMk/>
          <pc:sldMk cId="2048331681" sldId="256"/>
        </pc:sldMkLst>
        <pc:spChg chg="add del">
          <ac:chgData name="Michelle Cali" userId="4387ddff-a48e-48e7-a779-e07d46695f58" providerId="ADAL" clId="{DFF5A15A-6117-44E6-8461-C4D0C08EAEC9}" dt="2020-11-20T15:54:23.001" v="1034"/>
          <ac:spMkLst>
            <pc:docMk/>
            <pc:sldMk cId="2048331681" sldId="256"/>
            <ac:spMk id="7" creationId="{D22D1B95-2B54-43E9-85D9-B489F6C5DD0F}"/>
          </ac:spMkLst>
        </pc:spChg>
        <pc:spChg chg="add del">
          <ac:chgData name="Michelle Cali" userId="4387ddff-a48e-48e7-a779-e07d46695f58" providerId="ADAL" clId="{DFF5A15A-6117-44E6-8461-C4D0C08EAEC9}" dt="2020-11-20T15:54:23.001" v="1034"/>
          <ac:spMkLst>
            <pc:docMk/>
            <pc:sldMk cId="2048331681" sldId="256"/>
            <ac:spMk id="11" creationId="{D953A318-DA8D-4405-9536-D889E45C5E3E}"/>
          </ac:spMkLst>
        </pc:spChg>
        <pc:spChg chg="add del">
          <ac:chgData name="Michelle Cali" userId="4387ddff-a48e-48e7-a779-e07d46695f58" providerId="ADAL" clId="{DFF5A15A-6117-44E6-8461-C4D0C08EAEC9}" dt="2020-11-20T15:54:23.001" v="1034"/>
          <ac:spMkLst>
            <pc:docMk/>
            <pc:sldMk cId="2048331681" sldId="256"/>
            <ac:spMk id="13" creationId="{9E382A3D-2F90-475C-8DF2-F666FEA3425B}"/>
          </ac:spMkLst>
        </pc:spChg>
        <pc:spChg chg="add del">
          <ac:chgData name="Michelle Cali" userId="4387ddff-a48e-48e7-a779-e07d46695f58" providerId="ADAL" clId="{DFF5A15A-6117-44E6-8461-C4D0C08EAEC9}" dt="2020-11-20T15:54:23.001" v="1034"/>
          <ac:spMkLst>
            <pc:docMk/>
            <pc:sldMk cId="2048331681" sldId="256"/>
            <ac:spMk id="14" creationId="{7D0F3F6D-A49D-4406-8D61-1C4F8D792F04}"/>
          </ac:spMkLst>
        </pc:spChg>
      </pc:sldChg>
      <pc:sldChg chg="modSp modNotesTx">
        <pc:chgData name="Michelle Cali" userId="4387ddff-a48e-48e7-a779-e07d46695f58" providerId="ADAL" clId="{DFF5A15A-6117-44E6-8461-C4D0C08EAEC9}" dt="2020-11-20T20:08:21.295" v="1425" actId="14100"/>
        <pc:sldMkLst>
          <pc:docMk/>
          <pc:sldMk cId="2500810516" sldId="257"/>
        </pc:sldMkLst>
        <pc:spChg chg="mod">
          <ac:chgData name="Michelle Cali" userId="4387ddff-a48e-48e7-a779-e07d46695f58" providerId="ADAL" clId="{DFF5A15A-6117-44E6-8461-C4D0C08EAEC9}" dt="2020-11-20T20:08:21.295" v="1425" actId="14100"/>
          <ac:spMkLst>
            <pc:docMk/>
            <pc:sldMk cId="2500810516" sldId="257"/>
            <ac:spMk id="3" creationId="{A8BA115A-372A-4EFC-9C75-33C8EB6FA447}"/>
          </ac:spMkLst>
        </pc:spChg>
      </pc:sldChg>
      <pc:sldChg chg="modNotesTx">
        <pc:chgData name="Michelle Cali" userId="4387ddff-a48e-48e7-a779-e07d46695f58" providerId="ADAL" clId="{DFF5A15A-6117-44E6-8461-C4D0C08EAEC9}" dt="2020-11-20T20:05:12.567" v="1099" actId="20577"/>
        <pc:sldMkLst>
          <pc:docMk/>
          <pc:sldMk cId="1476730945" sldId="258"/>
        </pc:sldMkLst>
      </pc:sldChg>
      <pc:sldChg chg="modNotesTx">
        <pc:chgData name="Michelle Cali" userId="4387ddff-a48e-48e7-a779-e07d46695f58" providerId="ADAL" clId="{DFF5A15A-6117-44E6-8461-C4D0C08EAEC9}" dt="2020-11-20T20:12:44.024" v="1430" actId="115"/>
        <pc:sldMkLst>
          <pc:docMk/>
          <pc:sldMk cId="3398397337" sldId="259"/>
        </pc:sldMkLst>
      </pc:sldChg>
      <pc:sldChg chg="modNotesTx">
        <pc:chgData name="Michelle Cali" userId="4387ddff-a48e-48e7-a779-e07d46695f58" providerId="ADAL" clId="{DFF5A15A-6117-44E6-8461-C4D0C08EAEC9}" dt="2020-11-20T20:05:38.981" v="1120" actId="113"/>
        <pc:sldMkLst>
          <pc:docMk/>
          <pc:sldMk cId="1468817922" sldId="260"/>
        </pc:sldMkLst>
      </pc:sldChg>
      <pc:sldChg chg="addSp delSp modSp modAnim modNotesTx">
        <pc:chgData name="Michelle Cali" userId="4387ddff-a48e-48e7-a779-e07d46695f58" providerId="ADAL" clId="{DFF5A15A-6117-44E6-8461-C4D0C08EAEC9}" dt="2020-11-20T20:05:49.862" v="1139" actId="115"/>
        <pc:sldMkLst>
          <pc:docMk/>
          <pc:sldMk cId="24392995" sldId="261"/>
        </pc:sldMkLst>
        <pc:spChg chg="del">
          <ac:chgData name="Michelle Cali" userId="4387ddff-a48e-48e7-a779-e07d46695f58" providerId="ADAL" clId="{DFF5A15A-6117-44E6-8461-C4D0C08EAEC9}" dt="2020-11-20T15:54:52.593" v="1041"/>
          <ac:spMkLst>
            <pc:docMk/>
            <pc:sldMk cId="24392995" sldId="261"/>
            <ac:spMk id="6" creationId="{3B0C20D3-2454-48E8-AF5D-6FC1A9EB845B}"/>
          </ac:spMkLst>
        </pc:spChg>
        <pc:spChg chg="add mod">
          <ac:chgData name="Michelle Cali" userId="4387ddff-a48e-48e7-a779-e07d46695f58" providerId="ADAL" clId="{DFF5A15A-6117-44E6-8461-C4D0C08EAEC9}" dt="2020-11-20T15:56:55.184" v="1056" actId="16037"/>
          <ac:spMkLst>
            <pc:docMk/>
            <pc:sldMk cId="24392995" sldId="261"/>
            <ac:spMk id="9" creationId="{27C4CCE5-7034-41E9-AD64-EC169AB15C77}"/>
          </ac:spMkLst>
        </pc:spChg>
        <pc:picChg chg="del">
          <ac:chgData name="Michelle Cali" userId="4387ddff-a48e-48e7-a779-e07d46695f58" providerId="ADAL" clId="{DFF5A15A-6117-44E6-8461-C4D0C08EAEC9}" dt="2020-11-20T15:54:52.593" v="1041"/>
          <ac:picMkLst>
            <pc:docMk/>
            <pc:sldMk cId="24392995" sldId="261"/>
            <ac:picMk id="4" creationId="{F9F1FC16-0050-4D8A-9154-8432BBEFD372}"/>
          </ac:picMkLst>
        </pc:picChg>
        <pc:picChg chg="del">
          <ac:chgData name="Michelle Cali" userId="4387ddff-a48e-48e7-a779-e07d46695f58" providerId="ADAL" clId="{DFF5A15A-6117-44E6-8461-C4D0C08EAEC9}" dt="2020-11-20T15:54:52.593" v="1041"/>
          <ac:picMkLst>
            <pc:docMk/>
            <pc:sldMk cId="24392995" sldId="261"/>
            <ac:picMk id="5" creationId="{DD92E67A-0CFA-418A-8331-4F11972C5AA8}"/>
          </ac:picMkLst>
        </pc:picChg>
        <pc:picChg chg="add mod">
          <ac:chgData name="Michelle Cali" userId="4387ddff-a48e-48e7-a779-e07d46695f58" providerId="ADAL" clId="{DFF5A15A-6117-44E6-8461-C4D0C08EAEC9}" dt="2020-11-20T15:56:55.184" v="1056" actId="16037"/>
          <ac:picMkLst>
            <pc:docMk/>
            <pc:sldMk cId="24392995" sldId="261"/>
            <ac:picMk id="7" creationId="{F9AF795A-7AFF-4865-97E7-EA10B690AC13}"/>
          </ac:picMkLst>
        </pc:picChg>
        <pc:picChg chg="add mod">
          <ac:chgData name="Michelle Cali" userId="4387ddff-a48e-48e7-a779-e07d46695f58" providerId="ADAL" clId="{DFF5A15A-6117-44E6-8461-C4D0C08EAEC9}" dt="2020-11-20T15:56:55.184" v="1056" actId="16037"/>
          <ac:picMkLst>
            <pc:docMk/>
            <pc:sldMk cId="24392995" sldId="261"/>
            <ac:picMk id="8" creationId="{64795B59-6362-49FB-8D41-F9EC41BCAEAB}"/>
          </ac:picMkLst>
        </pc:picChg>
      </pc:sldChg>
      <pc:sldChg chg="modSp modNotesTx">
        <pc:chgData name="Michelle Cali" userId="4387ddff-a48e-48e7-a779-e07d46695f58" providerId="ADAL" clId="{DFF5A15A-6117-44E6-8461-C4D0C08EAEC9}" dt="2020-11-20T20:13:12.342" v="1431" actId="20577"/>
        <pc:sldMkLst>
          <pc:docMk/>
          <pc:sldMk cId="964786153" sldId="262"/>
        </pc:sldMkLst>
        <pc:spChg chg="mod">
          <ac:chgData name="Michelle Cali" userId="4387ddff-a48e-48e7-a779-e07d46695f58" providerId="ADAL" clId="{DFF5A15A-6117-44E6-8461-C4D0C08EAEC9}" dt="2020-11-20T15:51:34.407" v="999" actId="1037"/>
          <ac:spMkLst>
            <pc:docMk/>
            <pc:sldMk cId="964786153" sldId="262"/>
            <ac:spMk id="5" creationId="{177768E4-543C-4013-AECE-4C3B39FC793D}"/>
          </ac:spMkLst>
        </pc:spChg>
        <pc:picChg chg="mod">
          <ac:chgData name="Michelle Cali" userId="4387ddff-a48e-48e7-a779-e07d46695f58" providerId="ADAL" clId="{DFF5A15A-6117-44E6-8461-C4D0C08EAEC9}" dt="2020-11-20T15:51:21.837" v="965" actId="1036"/>
          <ac:picMkLst>
            <pc:docMk/>
            <pc:sldMk cId="964786153" sldId="262"/>
            <ac:picMk id="6" creationId="{9C111655-FFB0-4E36-9C30-2274FAA1D86D}"/>
          </ac:picMkLst>
        </pc:picChg>
        <pc:picChg chg="mod">
          <ac:chgData name="Michelle Cali" userId="4387ddff-a48e-48e7-a779-e07d46695f58" providerId="ADAL" clId="{DFF5A15A-6117-44E6-8461-C4D0C08EAEC9}" dt="2020-11-20T15:51:21.837" v="965" actId="1036"/>
          <ac:picMkLst>
            <pc:docMk/>
            <pc:sldMk cId="964786153" sldId="262"/>
            <ac:picMk id="7" creationId="{35FC3BA1-66F9-421E-80E8-7F0DFB6267D5}"/>
          </ac:picMkLst>
        </pc:picChg>
        <pc:picChg chg="mod">
          <ac:chgData name="Michelle Cali" userId="4387ddff-a48e-48e7-a779-e07d46695f58" providerId="ADAL" clId="{DFF5A15A-6117-44E6-8461-C4D0C08EAEC9}" dt="2020-11-20T15:51:21.837" v="965" actId="1036"/>
          <ac:picMkLst>
            <pc:docMk/>
            <pc:sldMk cId="964786153" sldId="262"/>
            <ac:picMk id="8" creationId="{0AF1E4BD-2766-4076-9306-982A9A4DD559}"/>
          </ac:picMkLst>
        </pc:picChg>
        <pc:picChg chg="mod">
          <ac:chgData name="Michelle Cali" userId="4387ddff-a48e-48e7-a779-e07d46695f58" providerId="ADAL" clId="{DFF5A15A-6117-44E6-8461-C4D0C08EAEC9}" dt="2020-11-20T15:51:42.167" v="1022" actId="1038"/>
          <ac:picMkLst>
            <pc:docMk/>
            <pc:sldMk cId="964786153" sldId="262"/>
            <ac:picMk id="9" creationId="{AB019225-9017-4ED7-A210-B50E4A45944B}"/>
          </ac:picMkLst>
        </pc:picChg>
      </pc:sldChg>
      <pc:sldChg chg="modNotesTx">
        <pc:chgData name="Michelle Cali" userId="4387ddff-a48e-48e7-a779-e07d46695f58" providerId="ADAL" clId="{DFF5A15A-6117-44E6-8461-C4D0C08EAEC9}" dt="2020-11-20T20:06:05.835" v="1163" actId="115"/>
        <pc:sldMkLst>
          <pc:docMk/>
          <pc:sldMk cId="1193520874" sldId="263"/>
        </pc:sldMkLst>
      </pc:sldChg>
      <pc:sldChg chg="del">
        <pc:chgData name="Michelle Cali" userId="4387ddff-a48e-48e7-a779-e07d46695f58" providerId="ADAL" clId="{DFF5A15A-6117-44E6-8461-C4D0C08EAEC9}" dt="2020-11-18T19:24:12.610" v="303" actId="2696"/>
        <pc:sldMkLst>
          <pc:docMk/>
          <pc:sldMk cId="3317293243" sldId="264"/>
        </pc:sldMkLst>
      </pc:sldChg>
      <pc:sldChg chg="addSp delSp modSp modNotesTx">
        <pc:chgData name="Michelle Cali" userId="4387ddff-a48e-48e7-a779-e07d46695f58" providerId="ADAL" clId="{DFF5A15A-6117-44E6-8461-C4D0C08EAEC9}" dt="2020-11-20T20:07:00.658" v="1282" actId="20577"/>
        <pc:sldMkLst>
          <pc:docMk/>
          <pc:sldMk cId="3141916542" sldId="265"/>
        </pc:sldMkLst>
        <pc:spChg chg="add mod">
          <ac:chgData name="Michelle Cali" userId="4387ddff-a48e-48e7-a779-e07d46695f58" providerId="ADAL" clId="{DFF5A15A-6117-44E6-8461-C4D0C08EAEC9}" dt="2020-11-18T21:21:56.818" v="474" actId="20577"/>
          <ac:spMkLst>
            <pc:docMk/>
            <pc:sldMk cId="3141916542" sldId="265"/>
            <ac:spMk id="3" creationId="{C4820865-930D-4C88-B2CC-2CA2ECBFA769}"/>
          </ac:spMkLst>
        </pc:spChg>
        <pc:picChg chg="add del mod">
          <ac:chgData name="Michelle Cali" userId="4387ddff-a48e-48e7-a779-e07d46695f58" providerId="ADAL" clId="{DFF5A15A-6117-44E6-8461-C4D0C08EAEC9}" dt="2020-11-19T22:27:28.365" v="476" actId="478"/>
          <ac:picMkLst>
            <pc:docMk/>
            <pc:sldMk cId="3141916542" sldId="265"/>
            <ac:picMk id="5" creationId="{F390366B-A2E0-4EC5-94DF-7CC912875BFB}"/>
          </ac:picMkLst>
        </pc:picChg>
        <pc:picChg chg="add del mod">
          <ac:chgData name="Michelle Cali" userId="4387ddff-a48e-48e7-a779-e07d46695f58" providerId="ADAL" clId="{DFF5A15A-6117-44E6-8461-C4D0C08EAEC9}" dt="2020-11-19T22:27:49.863" v="479" actId="478"/>
          <ac:picMkLst>
            <pc:docMk/>
            <pc:sldMk cId="3141916542" sldId="265"/>
            <ac:picMk id="6" creationId="{F8B65AA4-1628-4072-A921-D56DF586D1F4}"/>
          </ac:picMkLst>
        </pc:picChg>
        <pc:picChg chg="add del mod">
          <ac:chgData name="Michelle Cali" userId="4387ddff-a48e-48e7-a779-e07d46695f58" providerId="ADAL" clId="{DFF5A15A-6117-44E6-8461-C4D0C08EAEC9}" dt="2020-11-19T22:28:20.661" v="484" actId="478"/>
          <ac:picMkLst>
            <pc:docMk/>
            <pc:sldMk cId="3141916542" sldId="265"/>
            <ac:picMk id="8" creationId="{B06B5000-9A87-44A9-901B-6CACF461A1C3}"/>
          </ac:picMkLst>
        </pc:picChg>
        <pc:picChg chg="add del mod">
          <ac:chgData name="Michelle Cali" userId="4387ddff-a48e-48e7-a779-e07d46695f58" providerId="ADAL" clId="{DFF5A15A-6117-44E6-8461-C4D0C08EAEC9}" dt="2020-11-19T22:28:29.425" v="487" actId="478"/>
          <ac:picMkLst>
            <pc:docMk/>
            <pc:sldMk cId="3141916542" sldId="265"/>
            <ac:picMk id="10" creationId="{58B4621C-6748-44CD-8FED-2830C2FB2484}"/>
          </ac:picMkLst>
        </pc:picChg>
        <pc:picChg chg="add del mod">
          <ac:chgData name="Michelle Cali" userId="4387ddff-a48e-48e7-a779-e07d46695f58" providerId="ADAL" clId="{DFF5A15A-6117-44E6-8461-C4D0C08EAEC9}" dt="2020-11-19T22:32:20.658" v="491" actId="478"/>
          <ac:picMkLst>
            <pc:docMk/>
            <pc:sldMk cId="3141916542" sldId="265"/>
            <ac:picMk id="12" creationId="{481CB2DE-B9E8-4E8F-938C-0EE62C9868D2}"/>
          </ac:picMkLst>
        </pc:picChg>
        <pc:picChg chg="add del mod">
          <ac:chgData name="Michelle Cali" userId="4387ddff-a48e-48e7-a779-e07d46695f58" providerId="ADAL" clId="{DFF5A15A-6117-44E6-8461-C4D0C08EAEC9}" dt="2020-11-19T22:34:15.199" v="495" actId="478"/>
          <ac:picMkLst>
            <pc:docMk/>
            <pc:sldMk cId="3141916542" sldId="265"/>
            <ac:picMk id="14" creationId="{28D89C0B-921C-4752-9454-D681D38A461D}"/>
          </ac:picMkLst>
        </pc:picChg>
      </pc:sldChg>
      <pc:sldChg chg="addSp delSp modSp ord modNotesTx">
        <pc:chgData name="Michelle Cali" userId="4387ddff-a48e-48e7-a779-e07d46695f58" providerId="ADAL" clId="{DFF5A15A-6117-44E6-8461-C4D0C08EAEC9}" dt="2020-11-20T20:06:11.935" v="1172" actId="115"/>
        <pc:sldMkLst>
          <pc:docMk/>
          <pc:sldMk cId="1226780204" sldId="266"/>
        </pc:sldMkLst>
        <pc:spChg chg="mod">
          <ac:chgData name="Michelle Cali" userId="4387ddff-a48e-48e7-a779-e07d46695f58" providerId="ADAL" clId="{DFF5A15A-6117-44E6-8461-C4D0C08EAEC9}" dt="2020-11-20T15:49:04.015" v="909" actId="113"/>
          <ac:spMkLst>
            <pc:docMk/>
            <pc:sldMk cId="1226780204" sldId="266"/>
            <ac:spMk id="2" creationId="{3A8DB657-C502-44FA-8EED-00B398241783}"/>
          </ac:spMkLst>
        </pc:spChg>
        <pc:spChg chg="del mod">
          <ac:chgData name="Michelle Cali" userId="4387ddff-a48e-48e7-a779-e07d46695f58" providerId="ADAL" clId="{DFF5A15A-6117-44E6-8461-C4D0C08EAEC9}" dt="2020-11-20T15:43:16.373" v="714" actId="478"/>
          <ac:spMkLst>
            <pc:docMk/>
            <pc:sldMk cId="1226780204" sldId="266"/>
            <ac:spMk id="3" creationId="{BF10FE55-243D-44A3-81A6-53B8851F1268}"/>
          </ac:spMkLst>
        </pc:spChg>
        <pc:spChg chg="mod">
          <ac:chgData name="Michelle Cali" userId="4387ddff-a48e-48e7-a779-e07d46695f58" providerId="ADAL" clId="{DFF5A15A-6117-44E6-8461-C4D0C08EAEC9}" dt="2020-11-20T15:48:55.960" v="901" actId="1036"/>
          <ac:spMkLst>
            <pc:docMk/>
            <pc:sldMk cId="1226780204" sldId="266"/>
            <ac:spMk id="4" creationId="{F0D631D3-8362-4C08-81E5-B294907F8DDA}"/>
          </ac:spMkLst>
        </pc:spChg>
        <pc:spChg chg="mod">
          <ac:chgData name="Michelle Cali" userId="4387ddff-a48e-48e7-a779-e07d46695f58" providerId="ADAL" clId="{DFF5A15A-6117-44E6-8461-C4D0C08EAEC9}" dt="2020-11-20T15:48:55.960" v="901" actId="1036"/>
          <ac:spMkLst>
            <pc:docMk/>
            <pc:sldMk cId="1226780204" sldId="266"/>
            <ac:spMk id="5" creationId="{793075AB-9499-44ED-9112-8AE064A396ED}"/>
          </ac:spMkLst>
        </pc:spChg>
        <pc:spChg chg="mod">
          <ac:chgData name="Michelle Cali" userId="4387ddff-a48e-48e7-a779-e07d46695f58" providerId="ADAL" clId="{DFF5A15A-6117-44E6-8461-C4D0C08EAEC9}" dt="2020-11-20T15:48:55.960" v="901" actId="1036"/>
          <ac:spMkLst>
            <pc:docMk/>
            <pc:sldMk cId="1226780204" sldId="266"/>
            <ac:spMk id="6" creationId="{C9FB9828-58A4-4644-96F1-360C7CF65992}"/>
          </ac:spMkLst>
        </pc:spChg>
        <pc:spChg chg="add del mod">
          <ac:chgData name="Michelle Cali" userId="4387ddff-a48e-48e7-a779-e07d46695f58" providerId="ADAL" clId="{DFF5A15A-6117-44E6-8461-C4D0C08EAEC9}" dt="2020-11-20T15:43:18.199" v="715" actId="478"/>
          <ac:spMkLst>
            <pc:docMk/>
            <pc:sldMk cId="1226780204" sldId="266"/>
            <ac:spMk id="8" creationId="{98160D6A-50E7-489A-AFFC-85AE5FA0D59A}"/>
          </ac:spMkLst>
        </pc:spChg>
      </pc:sldChg>
      <pc:sldChg chg="addSp delSp ord delDesignElem modNotesTx">
        <pc:chgData name="Michelle Cali" userId="4387ddff-a48e-48e7-a779-e07d46695f58" providerId="ADAL" clId="{DFF5A15A-6117-44E6-8461-C4D0C08EAEC9}" dt="2020-11-20T20:06:27.618" v="1192" actId="115"/>
        <pc:sldMkLst>
          <pc:docMk/>
          <pc:sldMk cId="936387917" sldId="267"/>
        </pc:sldMkLst>
        <pc:spChg chg="add del">
          <ac:chgData name="Michelle Cali" userId="4387ddff-a48e-48e7-a779-e07d46695f58" providerId="ADAL" clId="{DFF5A15A-6117-44E6-8461-C4D0C08EAEC9}" dt="2020-11-20T15:54:23.001" v="1034"/>
          <ac:spMkLst>
            <pc:docMk/>
            <pc:sldMk cId="936387917" sldId="267"/>
            <ac:spMk id="10" creationId="{388DD50E-1D2D-48C6-A470-79FB7F337F8A}"/>
          </ac:spMkLst>
        </pc:spChg>
        <pc:spChg chg="add del">
          <ac:chgData name="Michelle Cali" userId="4387ddff-a48e-48e7-a779-e07d46695f58" providerId="ADAL" clId="{DFF5A15A-6117-44E6-8461-C4D0C08EAEC9}" dt="2020-11-20T15:54:23.001" v="1034"/>
          <ac:spMkLst>
            <pc:docMk/>
            <pc:sldMk cId="936387917" sldId="267"/>
            <ac:spMk id="12" creationId="{4F78DAAE-B0C3-49A3-8AB1-AD2FF0E3686F}"/>
          </ac:spMkLst>
        </pc:spChg>
        <pc:spChg chg="add del">
          <ac:chgData name="Michelle Cali" userId="4387ddff-a48e-48e7-a779-e07d46695f58" providerId="ADAL" clId="{DFF5A15A-6117-44E6-8461-C4D0C08EAEC9}" dt="2020-11-20T15:54:23.001" v="1034"/>
          <ac:spMkLst>
            <pc:docMk/>
            <pc:sldMk cId="936387917" sldId="267"/>
            <ac:spMk id="14" creationId="{F6A8A81D-3338-4B0F-A26F-A3D259D27681}"/>
          </ac:spMkLst>
        </pc:spChg>
        <pc:spChg chg="add del">
          <ac:chgData name="Michelle Cali" userId="4387ddff-a48e-48e7-a779-e07d46695f58" providerId="ADAL" clId="{DFF5A15A-6117-44E6-8461-C4D0C08EAEC9}" dt="2020-11-20T15:54:23.001" v="1034"/>
          <ac:spMkLst>
            <pc:docMk/>
            <pc:sldMk cId="936387917" sldId="267"/>
            <ac:spMk id="16" creationId="{40155665-7CE2-4939-AE5E-020DC1D20753}"/>
          </ac:spMkLst>
        </pc:spChg>
      </pc:sldChg>
      <pc:sldChg chg="modNotesTx">
        <pc:chgData name="Michelle Cali" userId="4387ddff-a48e-48e7-a779-e07d46695f58" providerId="ADAL" clId="{DFF5A15A-6117-44E6-8461-C4D0C08EAEC9}" dt="2020-11-20T20:07:14.082" v="1302" actId="115"/>
        <pc:sldMkLst>
          <pc:docMk/>
          <pc:sldMk cId="3631933695" sldId="268"/>
        </pc:sldMkLst>
      </pc:sldChg>
      <pc:sldChg chg="modNotesTx">
        <pc:chgData name="Michelle Cali" userId="4387ddff-a48e-48e7-a779-e07d46695f58" providerId="ADAL" clId="{DFF5A15A-6117-44E6-8461-C4D0C08EAEC9}" dt="2020-11-20T20:07:07.845" v="1291" actId="115"/>
        <pc:sldMkLst>
          <pc:docMk/>
          <pc:sldMk cId="163674811" sldId="269"/>
        </pc:sldMkLst>
      </pc:sldChg>
      <pc:sldChg chg="del">
        <pc:chgData name="Michelle Cali" userId="4387ddff-a48e-48e7-a779-e07d46695f58" providerId="ADAL" clId="{DFF5A15A-6117-44E6-8461-C4D0C08EAEC9}" dt="2020-11-20T15:53:37.882" v="1030" actId="2696"/>
        <pc:sldMkLst>
          <pc:docMk/>
          <pc:sldMk cId="4028605945" sldId="270"/>
        </pc:sldMkLst>
      </pc:sldChg>
      <pc:sldChg chg="addSp delSp modSp add modNotesTx">
        <pc:chgData name="Michelle Cali" userId="4387ddff-a48e-48e7-a779-e07d46695f58" providerId="ADAL" clId="{DFF5A15A-6117-44E6-8461-C4D0C08EAEC9}" dt="2020-11-20T20:06:23.218" v="1184" actId="115"/>
        <pc:sldMkLst>
          <pc:docMk/>
          <pc:sldMk cId="1536114078" sldId="271"/>
        </pc:sldMkLst>
        <pc:spChg chg="mod">
          <ac:chgData name="Michelle Cali" userId="4387ddff-a48e-48e7-a779-e07d46695f58" providerId="ADAL" clId="{DFF5A15A-6117-44E6-8461-C4D0C08EAEC9}" dt="2020-11-20T15:49:15.667" v="921" actId="403"/>
          <ac:spMkLst>
            <pc:docMk/>
            <pc:sldMk cId="1536114078" sldId="271"/>
            <ac:spMk id="2" creationId="{3A8DB657-C502-44FA-8EED-00B398241783}"/>
          </ac:spMkLst>
        </pc:spChg>
        <pc:spChg chg="mod">
          <ac:chgData name="Michelle Cali" userId="4387ddff-a48e-48e7-a779-e07d46695f58" providerId="ADAL" clId="{DFF5A15A-6117-44E6-8461-C4D0C08EAEC9}" dt="2020-11-20T15:52:56.131" v="1029" actId="14100"/>
          <ac:spMkLst>
            <pc:docMk/>
            <pc:sldMk cId="1536114078" sldId="271"/>
            <ac:spMk id="3" creationId="{BF10FE55-243D-44A3-81A6-53B8851F1268}"/>
          </ac:spMkLst>
        </pc:spChg>
        <pc:spChg chg="add del">
          <ac:chgData name="Michelle Cali" userId="4387ddff-a48e-48e7-a779-e07d46695f58" providerId="ADAL" clId="{DFF5A15A-6117-44E6-8461-C4D0C08EAEC9}" dt="2020-11-20T15:49:04.209" v="910" actId="478"/>
          <ac:spMkLst>
            <pc:docMk/>
            <pc:sldMk cId="1536114078" sldId="271"/>
            <ac:spMk id="4" creationId="{F0D631D3-8362-4C08-81E5-B294907F8DDA}"/>
          </ac:spMkLst>
        </pc:spChg>
        <pc:spChg chg="add del">
          <ac:chgData name="Michelle Cali" userId="4387ddff-a48e-48e7-a779-e07d46695f58" providerId="ADAL" clId="{DFF5A15A-6117-44E6-8461-C4D0C08EAEC9}" dt="2020-11-20T15:49:04.209" v="910" actId="478"/>
          <ac:spMkLst>
            <pc:docMk/>
            <pc:sldMk cId="1536114078" sldId="271"/>
            <ac:spMk id="5" creationId="{793075AB-9499-44ED-9112-8AE064A396ED}"/>
          </ac:spMkLst>
        </pc:spChg>
        <pc:spChg chg="add del">
          <ac:chgData name="Michelle Cali" userId="4387ddff-a48e-48e7-a779-e07d46695f58" providerId="ADAL" clId="{DFF5A15A-6117-44E6-8461-C4D0C08EAEC9}" dt="2020-11-20T15:49:04.209" v="910" actId="478"/>
          <ac:spMkLst>
            <pc:docMk/>
            <pc:sldMk cId="1536114078" sldId="271"/>
            <ac:spMk id="6" creationId="{C9FB9828-58A4-4644-96F1-360C7CF65992}"/>
          </ac:spMkLst>
        </pc:spChg>
      </pc:sldChg>
      <pc:sldChg chg="addSp delSp modSp add del ord modAnim delDesignElem">
        <pc:chgData name="Michelle Cali" userId="4387ddff-a48e-48e7-a779-e07d46695f58" providerId="ADAL" clId="{DFF5A15A-6117-44E6-8461-C4D0C08EAEC9}" dt="2020-11-20T15:57:59.908" v="1063" actId="2696"/>
        <pc:sldMkLst>
          <pc:docMk/>
          <pc:sldMk cId="4125132017" sldId="272"/>
        </pc:sldMkLst>
        <pc:spChg chg="add del mod">
          <ac:chgData name="Michelle Cali" userId="4387ddff-a48e-48e7-a779-e07d46695f58" providerId="ADAL" clId="{DFF5A15A-6117-44E6-8461-C4D0C08EAEC9}" dt="2020-11-20T15:54:47.468" v="1040" actId="478"/>
          <ac:spMkLst>
            <pc:docMk/>
            <pc:sldMk cId="4125132017" sldId="272"/>
            <ac:spMk id="3" creationId="{2DCF576F-1918-449E-B88B-63D3FC6B7AB9}"/>
          </ac:spMkLst>
        </pc:spChg>
        <pc:spChg chg="add del mod">
          <ac:chgData name="Michelle Cali" userId="4387ddff-a48e-48e7-a779-e07d46695f58" providerId="ADAL" clId="{DFF5A15A-6117-44E6-8461-C4D0C08EAEC9}" dt="2020-11-20T15:57:49.217" v="1061" actId="478"/>
          <ac:spMkLst>
            <pc:docMk/>
            <pc:sldMk cId="4125132017" sldId="272"/>
            <ac:spMk id="4" creationId="{C93C6BFD-55D6-444A-BCB5-35B1C604CAA4}"/>
          </ac:spMkLst>
        </pc:spChg>
        <pc:spChg chg="add del">
          <ac:chgData name="Michelle Cali" userId="4387ddff-a48e-48e7-a779-e07d46695f58" providerId="ADAL" clId="{DFF5A15A-6117-44E6-8461-C4D0C08EAEC9}" dt="2020-11-20T15:55:06.369" v="1046" actId="478"/>
          <ac:spMkLst>
            <pc:docMk/>
            <pc:sldMk cId="4125132017" sldId="272"/>
            <ac:spMk id="6" creationId="{5E75F31B-A693-4E84-B34D-E1B6AD8A28D8}"/>
          </ac:spMkLst>
        </pc:spChg>
        <pc:spChg chg="add del">
          <ac:chgData name="Michelle Cali" userId="4387ddff-a48e-48e7-a779-e07d46695f58" providerId="ADAL" clId="{DFF5A15A-6117-44E6-8461-C4D0C08EAEC9}" dt="2020-11-20T15:55:48.226" v="1052"/>
          <ac:spMkLst>
            <pc:docMk/>
            <pc:sldMk cId="4125132017" sldId="272"/>
            <ac:spMk id="10" creationId="{388DD50E-1D2D-48C6-A470-79FB7F337F8A}"/>
          </ac:spMkLst>
        </pc:spChg>
        <pc:spChg chg="add del">
          <ac:chgData name="Michelle Cali" userId="4387ddff-a48e-48e7-a779-e07d46695f58" providerId="ADAL" clId="{DFF5A15A-6117-44E6-8461-C4D0C08EAEC9}" dt="2020-11-20T15:55:48.226" v="1052"/>
          <ac:spMkLst>
            <pc:docMk/>
            <pc:sldMk cId="4125132017" sldId="272"/>
            <ac:spMk id="12" creationId="{4F78DAAE-B0C3-49A3-8AB1-AD2FF0E3686F}"/>
          </ac:spMkLst>
        </pc:spChg>
        <pc:spChg chg="add del">
          <ac:chgData name="Michelle Cali" userId="4387ddff-a48e-48e7-a779-e07d46695f58" providerId="ADAL" clId="{DFF5A15A-6117-44E6-8461-C4D0C08EAEC9}" dt="2020-11-20T15:55:48.226" v="1052"/>
          <ac:spMkLst>
            <pc:docMk/>
            <pc:sldMk cId="4125132017" sldId="272"/>
            <ac:spMk id="14" creationId="{F6A8A81D-3338-4B0F-A26F-A3D259D27681}"/>
          </ac:spMkLst>
        </pc:spChg>
        <pc:spChg chg="add del">
          <ac:chgData name="Michelle Cali" userId="4387ddff-a48e-48e7-a779-e07d46695f58" providerId="ADAL" clId="{DFF5A15A-6117-44E6-8461-C4D0C08EAEC9}" dt="2020-11-20T15:55:02.543" v="1045"/>
          <ac:spMkLst>
            <pc:docMk/>
            <pc:sldMk cId="4125132017" sldId="272"/>
            <ac:spMk id="15" creationId="{FC60CED6-12C0-495B-ADF2-9E1AA3B9F603}"/>
          </ac:spMkLst>
        </pc:spChg>
        <pc:spChg chg="add del">
          <ac:chgData name="Michelle Cali" userId="4387ddff-a48e-48e7-a779-e07d46695f58" providerId="ADAL" clId="{DFF5A15A-6117-44E6-8461-C4D0C08EAEC9}" dt="2020-11-20T15:55:48.226" v="1052"/>
          <ac:spMkLst>
            <pc:docMk/>
            <pc:sldMk cId="4125132017" sldId="272"/>
            <ac:spMk id="16" creationId="{40155665-7CE2-4939-AE5E-020DC1D20753}"/>
          </ac:spMkLst>
        </pc:spChg>
        <pc:spChg chg="add del">
          <ac:chgData name="Michelle Cali" userId="4387ddff-a48e-48e7-a779-e07d46695f58" providerId="ADAL" clId="{DFF5A15A-6117-44E6-8461-C4D0C08EAEC9}" dt="2020-11-20T15:57:18.886" v="1057"/>
          <ac:spMkLst>
            <pc:docMk/>
            <pc:sldMk cId="4125132017" sldId="272"/>
            <ac:spMk id="19" creationId="{0793E0ED-C550-4E14-8D92-B2A1B949958B}"/>
          </ac:spMkLst>
        </pc:spChg>
        <pc:picChg chg="del">
          <ac:chgData name="Michelle Cali" userId="4387ddff-a48e-48e7-a779-e07d46695f58" providerId="ADAL" clId="{DFF5A15A-6117-44E6-8461-C4D0C08EAEC9}" dt="2020-11-20T15:54:45.770" v="1039" actId="478"/>
          <ac:picMkLst>
            <pc:docMk/>
            <pc:sldMk cId="4125132017" sldId="272"/>
            <ac:picMk id="5" creationId="{00096D97-2CAB-4DBF-99FF-33EA8B0FE620}"/>
          </ac:picMkLst>
        </pc:picChg>
        <pc:picChg chg="add del">
          <ac:chgData name="Michelle Cali" userId="4387ddff-a48e-48e7-a779-e07d46695f58" providerId="ADAL" clId="{DFF5A15A-6117-44E6-8461-C4D0C08EAEC9}" dt="2020-11-20T15:55:02.543" v="1045"/>
          <ac:picMkLst>
            <pc:docMk/>
            <pc:sldMk cId="4125132017" sldId="272"/>
            <ac:picMk id="11" creationId="{1D22EE34-D41E-4C09-8D7B-534C8F91FE14}"/>
          </ac:picMkLst>
        </pc:picChg>
        <pc:picChg chg="add del">
          <ac:chgData name="Michelle Cali" userId="4387ddff-a48e-48e7-a779-e07d46695f58" providerId="ADAL" clId="{DFF5A15A-6117-44E6-8461-C4D0C08EAEC9}" dt="2020-11-20T15:55:02.543" v="1045"/>
          <ac:picMkLst>
            <pc:docMk/>
            <pc:sldMk cId="4125132017" sldId="272"/>
            <ac:picMk id="13" creationId="{7EB137CD-006A-40F9-BA63-F01BB747B03A}"/>
          </ac:picMkLst>
        </pc:picChg>
        <pc:picChg chg="add del">
          <ac:chgData name="Michelle Cali" userId="4387ddff-a48e-48e7-a779-e07d46695f58" providerId="ADAL" clId="{DFF5A15A-6117-44E6-8461-C4D0C08EAEC9}" dt="2020-11-20T15:57:18.886" v="1057"/>
          <ac:picMkLst>
            <pc:docMk/>
            <pc:sldMk cId="4125132017" sldId="272"/>
            <ac:picMk id="17" creationId="{3610BEE5-C6FD-4BC5-8DF2-FC10C65EBEB5}"/>
          </ac:picMkLst>
        </pc:picChg>
        <pc:picChg chg="add del">
          <ac:chgData name="Michelle Cali" userId="4387ddff-a48e-48e7-a779-e07d46695f58" providerId="ADAL" clId="{DFF5A15A-6117-44E6-8461-C4D0C08EAEC9}" dt="2020-11-20T15:57:18.886" v="1057"/>
          <ac:picMkLst>
            <pc:docMk/>
            <pc:sldMk cId="4125132017" sldId="272"/>
            <ac:picMk id="18" creationId="{A9E7921D-5946-42B8-86C6-7317D0D88FA6}"/>
          </ac:picMkLst>
        </pc:picChg>
      </pc:sldChg>
      <pc:sldChg chg="addSp delSp add del modAnim">
        <pc:chgData name="Michelle Cali" userId="4387ddff-a48e-48e7-a779-e07d46695f58" providerId="ADAL" clId="{DFF5A15A-6117-44E6-8461-C4D0C08EAEC9}" dt="2020-11-20T15:58:34.992" v="1068" actId="2696"/>
        <pc:sldMkLst>
          <pc:docMk/>
          <pc:sldMk cId="1628667295" sldId="273"/>
        </pc:sldMkLst>
        <pc:spChg chg="add del">
          <ac:chgData name="Michelle Cali" userId="4387ddff-a48e-48e7-a779-e07d46695f58" providerId="ADAL" clId="{DFF5A15A-6117-44E6-8461-C4D0C08EAEC9}" dt="2020-11-20T15:58:07.493" v="1067" actId="478"/>
          <ac:spMkLst>
            <pc:docMk/>
            <pc:sldMk cId="1628667295" sldId="273"/>
            <ac:spMk id="2" creationId="{FB25314E-4FBC-4C1C-ADEA-66CBB0DDC317}"/>
          </ac:spMkLst>
        </pc:spChg>
        <pc:spChg chg="add del">
          <ac:chgData name="Michelle Cali" userId="4387ddff-a48e-48e7-a779-e07d46695f58" providerId="ADAL" clId="{DFF5A15A-6117-44E6-8461-C4D0C08EAEC9}" dt="2020-11-20T15:58:07.493" v="1067" actId="478"/>
          <ac:spMkLst>
            <pc:docMk/>
            <pc:sldMk cId="1628667295" sldId="273"/>
            <ac:spMk id="3" creationId="{7F2FB5E1-CB33-41CF-8EBC-6314C2143029}"/>
          </ac:spMkLst>
        </pc:spChg>
        <pc:spChg chg="add del">
          <ac:chgData name="Michelle Cali" userId="4387ddff-a48e-48e7-a779-e07d46695f58" providerId="ADAL" clId="{DFF5A15A-6117-44E6-8461-C4D0C08EAEC9}" dt="2020-11-20T15:58:07.214" v="1066"/>
          <ac:spMkLst>
            <pc:docMk/>
            <pc:sldMk cId="1628667295" sldId="273"/>
            <ac:spMk id="6" creationId="{6123A6AE-4482-4B05-8FF0-46C214757B5B}"/>
          </ac:spMkLst>
        </pc:spChg>
        <pc:picChg chg="add del">
          <ac:chgData name="Michelle Cali" userId="4387ddff-a48e-48e7-a779-e07d46695f58" providerId="ADAL" clId="{DFF5A15A-6117-44E6-8461-C4D0C08EAEC9}" dt="2020-11-20T15:58:07.214" v="1066"/>
          <ac:picMkLst>
            <pc:docMk/>
            <pc:sldMk cId="1628667295" sldId="273"/>
            <ac:picMk id="4" creationId="{A908C1EF-88DF-446E-9DA4-C1DA56FBC879}"/>
          </ac:picMkLst>
        </pc:picChg>
        <pc:picChg chg="add del">
          <ac:chgData name="Michelle Cali" userId="4387ddff-a48e-48e7-a779-e07d46695f58" providerId="ADAL" clId="{DFF5A15A-6117-44E6-8461-C4D0C08EAEC9}" dt="2020-11-20T15:58:07.214" v="1066"/>
          <ac:picMkLst>
            <pc:docMk/>
            <pc:sldMk cId="1628667295" sldId="273"/>
            <ac:picMk id="5" creationId="{8D7A8320-1018-4D3E-A990-9A207036ECE2}"/>
          </ac:picMkLst>
        </pc:picChg>
      </pc:sldChg>
    </pc:docChg>
  </pc:docChgLst>
  <pc:docChgLst>
    <pc:chgData name="Malena Hyde" userId="eb74c298-7168-43e9-b036-70b99017fafd" providerId="ADAL" clId="{171DDE89-136D-4B1F-904D-CC943B65A199}"/>
    <pc:docChg chg="undo custSel mod addSld modSld sldOrd">
      <pc:chgData name="Malena Hyde" userId="eb74c298-7168-43e9-b036-70b99017fafd" providerId="ADAL" clId="{171DDE89-136D-4B1F-904D-CC943B65A199}" dt="2020-11-20T11:57:03.343" v="3562" actId="207"/>
      <pc:docMkLst>
        <pc:docMk/>
      </pc:docMkLst>
      <pc:sldChg chg="modNotesTx">
        <pc:chgData name="Malena Hyde" userId="eb74c298-7168-43e9-b036-70b99017fafd" providerId="ADAL" clId="{171DDE89-136D-4B1F-904D-CC943B65A199}" dt="2020-11-20T10:41:06.899" v="1002" actId="20577"/>
        <pc:sldMkLst>
          <pc:docMk/>
          <pc:sldMk cId="1468817922" sldId="260"/>
        </pc:sldMkLst>
      </pc:sldChg>
      <pc:sldChg chg="modSp">
        <pc:chgData name="Malena Hyde" userId="eb74c298-7168-43e9-b036-70b99017fafd" providerId="ADAL" clId="{171DDE89-136D-4B1F-904D-CC943B65A199}" dt="2020-11-20T10:38:24.234" v="980" actId="14100"/>
        <pc:sldMkLst>
          <pc:docMk/>
          <pc:sldMk cId="964786153" sldId="262"/>
        </pc:sldMkLst>
        <pc:picChg chg="mod">
          <ac:chgData name="Malena Hyde" userId="eb74c298-7168-43e9-b036-70b99017fafd" providerId="ADAL" clId="{171DDE89-136D-4B1F-904D-CC943B65A199}" dt="2020-11-20T10:38:24.234" v="980" actId="14100"/>
          <ac:picMkLst>
            <pc:docMk/>
            <pc:sldMk cId="964786153" sldId="262"/>
            <ac:picMk id="6" creationId="{9C111655-FFB0-4E36-9C30-2274FAA1D86D}"/>
          </ac:picMkLst>
        </pc:picChg>
        <pc:picChg chg="mod">
          <ac:chgData name="Malena Hyde" userId="eb74c298-7168-43e9-b036-70b99017fafd" providerId="ADAL" clId="{171DDE89-136D-4B1F-904D-CC943B65A199}" dt="2020-11-20T10:30:12.890" v="956" actId="1076"/>
          <ac:picMkLst>
            <pc:docMk/>
            <pc:sldMk cId="964786153" sldId="262"/>
            <ac:picMk id="7" creationId="{35FC3BA1-66F9-421E-80E8-7F0DFB6267D5}"/>
          </ac:picMkLst>
        </pc:picChg>
        <pc:picChg chg="mod">
          <ac:chgData name="Malena Hyde" userId="eb74c298-7168-43e9-b036-70b99017fafd" providerId="ADAL" clId="{171DDE89-136D-4B1F-904D-CC943B65A199}" dt="2020-11-20T10:29:58.711" v="953" actId="1076"/>
          <ac:picMkLst>
            <pc:docMk/>
            <pc:sldMk cId="964786153" sldId="262"/>
            <ac:picMk id="8" creationId="{0AF1E4BD-2766-4076-9306-982A9A4DD559}"/>
          </ac:picMkLst>
        </pc:picChg>
      </pc:sldChg>
      <pc:sldChg chg="addSp delSp modSp addAnim delAnim">
        <pc:chgData name="Malena Hyde" userId="eb74c298-7168-43e9-b036-70b99017fafd" providerId="ADAL" clId="{171DDE89-136D-4B1F-904D-CC943B65A199}" dt="2020-11-20T10:38:11.722" v="977"/>
        <pc:sldMkLst>
          <pc:docMk/>
          <pc:sldMk cId="1193520874" sldId="263"/>
        </pc:sldMkLst>
        <pc:spChg chg="add del mod">
          <ac:chgData name="Malena Hyde" userId="eb74c298-7168-43e9-b036-70b99017fafd" providerId="ADAL" clId="{171DDE89-136D-4B1F-904D-CC943B65A199}" dt="2020-11-20T10:38:11.722" v="977"/>
          <ac:spMkLst>
            <pc:docMk/>
            <pc:sldMk cId="1193520874" sldId="263"/>
            <ac:spMk id="2" creationId="{011EDEF4-FD11-4ECE-9A19-880A422CF3E2}"/>
          </ac:spMkLst>
        </pc:spChg>
        <pc:spChg chg="add del mod">
          <ac:chgData name="Malena Hyde" userId="eb74c298-7168-43e9-b036-70b99017fafd" providerId="ADAL" clId="{171DDE89-136D-4B1F-904D-CC943B65A199}" dt="2020-11-20T10:38:11.722" v="977"/>
          <ac:spMkLst>
            <pc:docMk/>
            <pc:sldMk cId="1193520874" sldId="263"/>
            <ac:spMk id="3" creationId="{7310129F-2FEF-43E1-94D6-92E9CC94CF5C}"/>
          </ac:spMkLst>
        </pc:spChg>
        <pc:spChg chg="add del">
          <ac:chgData name="Malena Hyde" userId="eb74c298-7168-43e9-b036-70b99017fafd" providerId="ADAL" clId="{171DDE89-136D-4B1F-904D-CC943B65A199}" dt="2020-11-20T10:38:07.337" v="970" actId="478"/>
          <ac:spMkLst>
            <pc:docMk/>
            <pc:sldMk cId="1193520874" sldId="263"/>
            <ac:spMk id="6" creationId="{4F708A6F-D2D7-4655-A8C1-78028226D239}"/>
          </ac:spMkLst>
        </pc:spChg>
        <pc:spChg chg="ord">
          <ac:chgData name="Malena Hyde" userId="eb74c298-7168-43e9-b036-70b99017fafd" providerId="ADAL" clId="{171DDE89-136D-4B1F-904D-CC943B65A199}" dt="2020-11-20T10:38:07.960" v="971" actId="166"/>
          <ac:spMkLst>
            <pc:docMk/>
            <pc:sldMk cId="1193520874" sldId="263"/>
            <ac:spMk id="7" creationId="{DB5DACDE-DBD9-4168-ACE0-1B469039030E}"/>
          </ac:spMkLst>
        </pc:spChg>
        <pc:spChg chg="add del mod">
          <ac:chgData name="Malena Hyde" userId="eb74c298-7168-43e9-b036-70b99017fafd" providerId="ADAL" clId="{171DDE89-136D-4B1F-904D-CC943B65A199}" dt="2020-11-20T10:38:11.722" v="977"/>
          <ac:spMkLst>
            <pc:docMk/>
            <pc:sldMk cId="1193520874" sldId="263"/>
            <ac:spMk id="10" creationId="{4CE517DD-C16E-47DC-A8DB-694A1F6B9F58}"/>
          </ac:spMkLst>
        </pc:spChg>
        <pc:picChg chg="mod">
          <ac:chgData name="Malena Hyde" userId="eb74c298-7168-43e9-b036-70b99017fafd" providerId="ADAL" clId="{171DDE89-136D-4B1F-904D-CC943B65A199}" dt="2020-11-20T10:38:08.549" v="972" actId="1076"/>
          <ac:picMkLst>
            <pc:docMk/>
            <pc:sldMk cId="1193520874" sldId="263"/>
            <ac:picMk id="4" creationId="{274400C2-3C99-4757-8955-9B9FCFC6B36E}"/>
          </ac:picMkLst>
        </pc:picChg>
      </pc:sldChg>
      <pc:sldChg chg="ord modNotesTx">
        <pc:chgData name="Malena Hyde" userId="eb74c298-7168-43e9-b036-70b99017fafd" providerId="ADAL" clId="{171DDE89-136D-4B1F-904D-CC943B65A199}" dt="2020-11-20T11:44:22.078" v="3418"/>
        <pc:sldMkLst>
          <pc:docMk/>
          <pc:sldMk cId="3141916542" sldId="265"/>
        </pc:sldMkLst>
      </pc:sldChg>
      <pc:sldChg chg="addSp modSp ord modTransition modNotesTx">
        <pc:chgData name="Malena Hyde" userId="eb74c298-7168-43e9-b036-70b99017fafd" providerId="ADAL" clId="{171DDE89-136D-4B1F-904D-CC943B65A199}" dt="2020-11-20T11:19:45.666" v="2561" actId="20577"/>
        <pc:sldMkLst>
          <pc:docMk/>
          <pc:sldMk cId="1226780204" sldId="266"/>
        </pc:sldMkLst>
        <pc:spChg chg="mod">
          <ac:chgData name="Malena Hyde" userId="eb74c298-7168-43e9-b036-70b99017fafd" providerId="ADAL" clId="{171DDE89-136D-4B1F-904D-CC943B65A199}" dt="2020-11-20T10:54:45.713" v="1817" actId="122"/>
          <ac:spMkLst>
            <pc:docMk/>
            <pc:sldMk cId="1226780204" sldId="266"/>
            <ac:spMk id="2" creationId="{3A8DB657-C502-44FA-8EED-00B398241783}"/>
          </ac:spMkLst>
        </pc:spChg>
        <pc:spChg chg="mod">
          <ac:chgData name="Malena Hyde" userId="eb74c298-7168-43e9-b036-70b99017fafd" providerId="ADAL" clId="{171DDE89-136D-4B1F-904D-CC943B65A199}" dt="2020-11-20T11:17:03.189" v="2518" actId="1076"/>
          <ac:spMkLst>
            <pc:docMk/>
            <pc:sldMk cId="1226780204" sldId="266"/>
            <ac:spMk id="3" creationId="{BF10FE55-243D-44A3-81A6-53B8851F1268}"/>
          </ac:spMkLst>
        </pc:spChg>
        <pc:spChg chg="add mod">
          <ac:chgData name="Malena Hyde" userId="eb74c298-7168-43e9-b036-70b99017fafd" providerId="ADAL" clId="{171DDE89-136D-4B1F-904D-CC943B65A199}" dt="2020-11-20T11:17:03.189" v="2518" actId="1076"/>
          <ac:spMkLst>
            <pc:docMk/>
            <pc:sldMk cId="1226780204" sldId="266"/>
            <ac:spMk id="4" creationId="{F0D631D3-8362-4C08-81E5-B294907F8DDA}"/>
          </ac:spMkLst>
        </pc:spChg>
        <pc:spChg chg="add mod">
          <ac:chgData name="Malena Hyde" userId="eb74c298-7168-43e9-b036-70b99017fafd" providerId="ADAL" clId="{171DDE89-136D-4B1F-904D-CC943B65A199}" dt="2020-11-20T11:17:03.189" v="2518" actId="1076"/>
          <ac:spMkLst>
            <pc:docMk/>
            <pc:sldMk cId="1226780204" sldId="266"/>
            <ac:spMk id="5" creationId="{793075AB-9499-44ED-9112-8AE064A396ED}"/>
          </ac:spMkLst>
        </pc:spChg>
        <pc:spChg chg="add mod">
          <ac:chgData name="Malena Hyde" userId="eb74c298-7168-43e9-b036-70b99017fafd" providerId="ADAL" clId="{171DDE89-136D-4B1F-904D-CC943B65A199}" dt="2020-11-20T11:17:03.189" v="2518" actId="1076"/>
          <ac:spMkLst>
            <pc:docMk/>
            <pc:sldMk cId="1226780204" sldId="266"/>
            <ac:spMk id="6" creationId="{C9FB9828-58A4-4644-96F1-360C7CF65992}"/>
          </ac:spMkLst>
        </pc:spChg>
      </pc:sldChg>
      <pc:sldChg chg="addSp delSp modSp mod ord setBg">
        <pc:chgData name="Malena Hyde" userId="eb74c298-7168-43e9-b036-70b99017fafd" providerId="ADAL" clId="{171DDE89-136D-4B1F-904D-CC943B65A199}" dt="2020-11-20T11:23:52.175" v="2597" actId="1076"/>
        <pc:sldMkLst>
          <pc:docMk/>
          <pc:sldMk cId="936387917" sldId="267"/>
        </pc:sldMkLst>
        <pc:spChg chg="del">
          <ac:chgData name="Malena Hyde" userId="eb74c298-7168-43e9-b036-70b99017fafd" providerId="ADAL" clId="{171DDE89-136D-4B1F-904D-CC943B65A199}" dt="2020-11-20T10:56:32.174" v="1822" actId="26606"/>
          <ac:spMkLst>
            <pc:docMk/>
            <pc:sldMk cId="936387917" sldId="267"/>
            <ac:spMk id="2" creationId="{42A30886-2585-460A-B0D5-4AB45FF42066}"/>
          </ac:spMkLst>
        </pc:spChg>
        <pc:spChg chg="del">
          <ac:chgData name="Malena Hyde" userId="eb74c298-7168-43e9-b036-70b99017fafd" providerId="ADAL" clId="{171DDE89-136D-4B1F-904D-CC943B65A199}" dt="2020-11-20T10:56:25.472" v="1819" actId="931"/>
          <ac:spMkLst>
            <pc:docMk/>
            <pc:sldMk cId="936387917" sldId="267"/>
            <ac:spMk id="3" creationId="{242307D1-9299-4C6D-9588-694B38DA8AA0}"/>
          </ac:spMkLst>
        </pc:spChg>
        <pc:spChg chg="add mod">
          <ac:chgData name="Malena Hyde" userId="eb74c298-7168-43e9-b036-70b99017fafd" providerId="ADAL" clId="{171DDE89-136D-4B1F-904D-CC943B65A199}" dt="2020-11-20T11:23:52.175" v="2597" actId="1076"/>
          <ac:spMkLst>
            <pc:docMk/>
            <pc:sldMk cId="936387917" sldId="267"/>
            <ac:spMk id="6" creationId="{5E75F31B-A693-4E84-B34D-E1B6AD8A28D8}"/>
          </ac:spMkLst>
        </pc:spChg>
        <pc:spChg chg="add">
          <ac:chgData name="Malena Hyde" userId="eb74c298-7168-43e9-b036-70b99017fafd" providerId="ADAL" clId="{171DDE89-136D-4B1F-904D-CC943B65A199}" dt="2020-11-20T10:56:32.174" v="1822" actId="26606"/>
          <ac:spMkLst>
            <pc:docMk/>
            <pc:sldMk cId="936387917" sldId="267"/>
            <ac:spMk id="10" creationId="{388DD50E-1D2D-48C6-A470-79FB7F337F8A}"/>
          </ac:spMkLst>
        </pc:spChg>
        <pc:spChg chg="add">
          <ac:chgData name="Malena Hyde" userId="eb74c298-7168-43e9-b036-70b99017fafd" providerId="ADAL" clId="{171DDE89-136D-4B1F-904D-CC943B65A199}" dt="2020-11-20T10:56:32.174" v="1822" actId="26606"/>
          <ac:spMkLst>
            <pc:docMk/>
            <pc:sldMk cId="936387917" sldId="267"/>
            <ac:spMk id="12" creationId="{4F78DAAE-B0C3-49A3-8AB1-AD2FF0E3686F}"/>
          </ac:spMkLst>
        </pc:spChg>
        <pc:spChg chg="add">
          <ac:chgData name="Malena Hyde" userId="eb74c298-7168-43e9-b036-70b99017fafd" providerId="ADAL" clId="{171DDE89-136D-4B1F-904D-CC943B65A199}" dt="2020-11-20T10:56:32.174" v="1822" actId="26606"/>
          <ac:spMkLst>
            <pc:docMk/>
            <pc:sldMk cId="936387917" sldId="267"/>
            <ac:spMk id="14" creationId="{F6A8A81D-3338-4B0F-A26F-A3D259D27681}"/>
          </ac:spMkLst>
        </pc:spChg>
        <pc:spChg chg="add">
          <ac:chgData name="Malena Hyde" userId="eb74c298-7168-43e9-b036-70b99017fafd" providerId="ADAL" clId="{171DDE89-136D-4B1F-904D-CC943B65A199}" dt="2020-11-20T10:56:32.174" v="1822" actId="26606"/>
          <ac:spMkLst>
            <pc:docMk/>
            <pc:sldMk cId="936387917" sldId="267"/>
            <ac:spMk id="16" creationId="{40155665-7CE2-4939-AE5E-020DC1D20753}"/>
          </ac:spMkLst>
        </pc:spChg>
        <pc:picChg chg="add mod">
          <ac:chgData name="Malena Hyde" userId="eb74c298-7168-43e9-b036-70b99017fafd" providerId="ADAL" clId="{171DDE89-136D-4B1F-904D-CC943B65A199}" dt="2020-11-20T11:17:53.317" v="2520"/>
          <ac:picMkLst>
            <pc:docMk/>
            <pc:sldMk cId="936387917" sldId="267"/>
            <ac:picMk id="5" creationId="{00096D97-2CAB-4DBF-99FF-33EA8B0FE620}"/>
          </ac:picMkLst>
        </pc:picChg>
      </pc:sldChg>
      <pc:sldChg chg="addSp delSp modSp modNotesTx">
        <pc:chgData name="Malena Hyde" userId="eb74c298-7168-43e9-b036-70b99017fafd" providerId="ADAL" clId="{171DDE89-136D-4B1F-904D-CC943B65A199}" dt="2020-11-20T11:57:03.343" v="3562" actId="207"/>
        <pc:sldMkLst>
          <pc:docMk/>
          <pc:sldMk cId="163674811" sldId="269"/>
        </pc:sldMkLst>
        <pc:spChg chg="mod">
          <ac:chgData name="Malena Hyde" userId="eb74c298-7168-43e9-b036-70b99017fafd" providerId="ADAL" clId="{171DDE89-136D-4B1F-904D-CC943B65A199}" dt="2020-11-20T11:56:22.753" v="3552" actId="1076"/>
          <ac:spMkLst>
            <pc:docMk/>
            <pc:sldMk cId="163674811" sldId="269"/>
            <ac:spMk id="2" creationId="{3A0DE384-B498-4A00-8F3A-0A5A19E0C455}"/>
          </ac:spMkLst>
        </pc:spChg>
        <pc:spChg chg="del">
          <ac:chgData name="Malena Hyde" userId="eb74c298-7168-43e9-b036-70b99017fafd" providerId="ADAL" clId="{171DDE89-136D-4B1F-904D-CC943B65A199}" dt="2020-11-20T11:33:05.744" v="2638"/>
          <ac:spMkLst>
            <pc:docMk/>
            <pc:sldMk cId="163674811" sldId="269"/>
            <ac:spMk id="3" creationId="{809B8C05-6C6C-47BB-814E-C084405B5DD9}"/>
          </ac:spMkLst>
        </pc:spChg>
        <pc:spChg chg="add del mod">
          <ac:chgData name="Malena Hyde" userId="eb74c298-7168-43e9-b036-70b99017fafd" providerId="ADAL" clId="{171DDE89-136D-4B1F-904D-CC943B65A199}" dt="2020-11-20T11:54:17.803" v="3498"/>
          <ac:spMkLst>
            <pc:docMk/>
            <pc:sldMk cId="163674811" sldId="269"/>
            <ac:spMk id="4" creationId="{ADD90857-3B65-41FA-B1AA-9E1D96BB5E9D}"/>
          </ac:spMkLst>
        </pc:spChg>
        <pc:spChg chg="add mod">
          <ac:chgData name="Malena Hyde" userId="eb74c298-7168-43e9-b036-70b99017fafd" providerId="ADAL" clId="{171DDE89-136D-4B1F-904D-CC943B65A199}" dt="2020-11-20T11:56:14.716" v="3551" actId="27636"/>
          <ac:spMkLst>
            <pc:docMk/>
            <pc:sldMk cId="163674811" sldId="269"/>
            <ac:spMk id="5" creationId="{7233FFA8-917F-4E03-B756-9C9BE3E8F231}"/>
          </ac:spMkLst>
        </pc:spChg>
        <pc:spChg chg="add del mod">
          <ac:chgData name="Malena Hyde" userId="eb74c298-7168-43e9-b036-70b99017fafd" providerId="ADAL" clId="{171DDE89-136D-4B1F-904D-CC943B65A199}" dt="2020-11-20T11:54:56.079" v="3504"/>
          <ac:spMkLst>
            <pc:docMk/>
            <pc:sldMk cId="163674811" sldId="269"/>
            <ac:spMk id="6" creationId="{15F08E2C-890B-4543-B958-424BD4741F1B}"/>
          </ac:spMkLst>
        </pc:spChg>
        <pc:spChg chg="add mod">
          <ac:chgData name="Malena Hyde" userId="eb74c298-7168-43e9-b036-70b99017fafd" providerId="ADAL" clId="{171DDE89-136D-4B1F-904D-CC943B65A199}" dt="2020-11-20T11:57:03.343" v="3562" actId="207"/>
          <ac:spMkLst>
            <pc:docMk/>
            <pc:sldMk cId="163674811" sldId="269"/>
            <ac:spMk id="7" creationId="{34108B21-63E8-45B1-913C-E44E02B952D5}"/>
          </ac:spMkLst>
        </pc:spChg>
      </pc:sldChg>
      <pc:sldChg chg="add">
        <pc:chgData name="Malena Hyde" userId="eb74c298-7168-43e9-b036-70b99017fafd" providerId="ADAL" clId="{171DDE89-136D-4B1F-904D-CC943B65A199}" dt="2020-11-20T11:27:36.211" v="2598"/>
        <pc:sldMkLst>
          <pc:docMk/>
          <pc:sldMk cId="4028605945" sldId="27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3B76AD-7D51-40E4-A421-BF8B38B6CC86}" type="datetimeFigureOut">
              <a:rPr lang="en-US" smtClean="0"/>
              <a:t>11/20/2020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E5EB0E-B649-4AF3-A362-511A9EFF2884}" type="slidenum">
              <a:rPr lang="en-US" smtClean="0"/>
              <a:t>‹#›</a:t>
            </a:fld>
            <a:endParaRPr lang="en-US"/>
          </a:p>
        </p:txBody>
      </p:sp>
    </p:spTree>
    <p:extLst>
      <p:ext uri="{BB962C8B-B14F-4D97-AF65-F5344CB8AC3E}">
        <p14:creationId xmlns:p14="http://schemas.microsoft.com/office/powerpoint/2010/main" val="3435059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psychologytoday.com/articles/199805/where-bias-begins-the-truth-about-stereotype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E5EB0E-B649-4AF3-A362-511A9EFF2884}" type="slidenum">
              <a:rPr lang="en-US" smtClean="0"/>
              <a:t>1</a:t>
            </a:fld>
            <a:endParaRPr lang="en-US"/>
          </a:p>
        </p:txBody>
      </p:sp>
    </p:spTree>
    <p:extLst>
      <p:ext uri="{BB962C8B-B14F-4D97-AF65-F5344CB8AC3E}">
        <p14:creationId xmlns:p14="http://schemas.microsoft.com/office/powerpoint/2010/main" val="3866817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dirty="0"/>
          </a:p>
        </p:txBody>
      </p:sp>
      <p:sp>
        <p:nvSpPr>
          <p:cNvPr id="4" name="Slide Number Placeholder 3"/>
          <p:cNvSpPr>
            <a:spLocks noGrp="1"/>
          </p:cNvSpPr>
          <p:nvPr>
            <p:ph type="sldNum" sz="quarter" idx="5"/>
          </p:nvPr>
        </p:nvSpPr>
        <p:spPr/>
        <p:txBody>
          <a:bodyPr/>
          <a:lstStyle/>
          <a:p>
            <a:fld id="{34E5EB0E-B649-4AF3-A362-511A9EFF2884}" type="slidenum">
              <a:rPr lang="en-US" smtClean="0"/>
              <a:t>10</a:t>
            </a:fld>
            <a:endParaRPr lang="en-US"/>
          </a:p>
        </p:txBody>
      </p:sp>
    </p:spTree>
    <p:extLst>
      <p:ext uri="{BB962C8B-B14F-4D97-AF65-F5344CB8AC3E}">
        <p14:creationId xmlns:p14="http://schemas.microsoft.com/office/powerpoint/2010/main" val="5950459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dirty="0"/>
          </a:p>
        </p:txBody>
      </p:sp>
      <p:sp>
        <p:nvSpPr>
          <p:cNvPr id="4" name="Slide Number Placeholder 3"/>
          <p:cNvSpPr>
            <a:spLocks noGrp="1"/>
          </p:cNvSpPr>
          <p:nvPr>
            <p:ph type="sldNum" sz="quarter" idx="5"/>
          </p:nvPr>
        </p:nvSpPr>
        <p:spPr/>
        <p:txBody>
          <a:bodyPr/>
          <a:lstStyle/>
          <a:p>
            <a:fld id="{34E5EB0E-B649-4AF3-A362-511A9EFF2884}" type="slidenum">
              <a:rPr lang="en-US" smtClean="0"/>
              <a:t>11</a:t>
            </a:fld>
            <a:endParaRPr lang="en-US"/>
          </a:p>
        </p:txBody>
      </p:sp>
    </p:spTree>
    <p:extLst>
      <p:ext uri="{BB962C8B-B14F-4D97-AF65-F5344CB8AC3E}">
        <p14:creationId xmlns:p14="http://schemas.microsoft.com/office/powerpoint/2010/main" val="3845131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Introspection is key. Take a self-inventory. Look at your self, your friends, your neighbors…what surrounds you is a reflection of how others see and perceive you. This is true for Scouting as well. What does your unit look like? Where do you meet? These things set the standard for how others, including prospective new Scouts and families, see your unit. </a:t>
            </a:r>
          </a:p>
        </p:txBody>
      </p:sp>
      <p:sp>
        <p:nvSpPr>
          <p:cNvPr id="4" name="Slide Number Placeholder 3"/>
          <p:cNvSpPr>
            <a:spLocks noGrp="1"/>
          </p:cNvSpPr>
          <p:nvPr>
            <p:ph type="sldNum" sz="quarter" idx="5"/>
          </p:nvPr>
        </p:nvSpPr>
        <p:spPr/>
        <p:txBody>
          <a:bodyPr/>
          <a:lstStyle/>
          <a:p>
            <a:fld id="{34E5EB0E-B649-4AF3-A362-511A9EFF2884}" type="slidenum">
              <a:rPr lang="en-US" smtClean="0"/>
              <a:t>12</a:t>
            </a:fld>
            <a:endParaRPr lang="en-US"/>
          </a:p>
        </p:txBody>
      </p:sp>
    </p:spTree>
    <p:extLst>
      <p:ext uri="{BB962C8B-B14F-4D97-AF65-F5344CB8AC3E}">
        <p14:creationId xmlns:p14="http://schemas.microsoft.com/office/powerpoint/2010/main" val="21655178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Tokenism is often confused for inclusivity but, truly challenges all progression into building equity and inclusion. Focus your true intent. If you are only being inclusive because you think that is what you are supposed to do or you want others to think you are, you are not. In fact, this hinders true efforts and can have a negative effect for others looking to join your unit, workplace or any space involved.</a:t>
            </a:r>
          </a:p>
        </p:txBody>
      </p:sp>
      <p:sp>
        <p:nvSpPr>
          <p:cNvPr id="4" name="Slide Number Placeholder 3"/>
          <p:cNvSpPr>
            <a:spLocks noGrp="1"/>
          </p:cNvSpPr>
          <p:nvPr>
            <p:ph type="sldNum" sz="quarter" idx="5"/>
          </p:nvPr>
        </p:nvSpPr>
        <p:spPr/>
        <p:txBody>
          <a:bodyPr/>
          <a:lstStyle/>
          <a:p>
            <a:fld id="{34E5EB0E-B649-4AF3-A362-511A9EFF2884}" type="slidenum">
              <a:rPr lang="en-US" smtClean="0"/>
              <a:t>13</a:t>
            </a:fld>
            <a:endParaRPr lang="en-US"/>
          </a:p>
        </p:txBody>
      </p:sp>
    </p:spTree>
    <p:extLst>
      <p:ext uri="{BB962C8B-B14F-4D97-AF65-F5344CB8AC3E}">
        <p14:creationId xmlns:p14="http://schemas.microsoft.com/office/powerpoint/2010/main" val="10260673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Diversity </a:t>
            </a:r>
            <a:r>
              <a:rPr lang="en-US" dirty="0"/>
              <a:t>fuels creativity</a:t>
            </a:r>
          </a:p>
        </p:txBody>
      </p:sp>
      <p:sp>
        <p:nvSpPr>
          <p:cNvPr id="4" name="Slide Number Placeholder 3"/>
          <p:cNvSpPr>
            <a:spLocks noGrp="1"/>
          </p:cNvSpPr>
          <p:nvPr>
            <p:ph type="sldNum" sz="quarter" idx="5"/>
          </p:nvPr>
        </p:nvSpPr>
        <p:spPr/>
        <p:txBody>
          <a:bodyPr/>
          <a:lstStyle/>
          <a:p>
            <a:fld id="{34E5EB0E-B649-4AF3-A362-511A9EFF2884}" type="slidenum">
              <a:rPr lang="en-US" smtClean="0"/>
              <a:t>14</a:t>
            </a:fld>
            <a:endParaRPr lang="en-US"/>
          </a:p>
        </p:txBody>
      </p:sp>
    </p:spTree>
    <p:extLst>
      <p:ext uri="{BB962C8B-B14F-4D97-AF65-F5344CB8AC3E}">
        <p14:creationId xmlns:p14="http://schemas.microsoft.com/office/powerpoint/2010/main" val="2573204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E5EB0E-B649-4AF3-A362-511A9EFF2884}" type="slidenum">
              <a:rPr lang="en-US" smtClean="0"/>
              <a:t>2</a:t>
            </a:fld>
            <a:endParaRPr lang="en-US"/>
          </a:p>
        </p:txBody>
      </p:sp>
    </p:spTree>
    <p:extLst>
      <p:ext uri="{BB962C8B-B14F-4D97-AF65-F5344CB8AC3E}">
        <p14:creationId xmlns:p14="http://schemas.microsoft.com/office/powerpoint/2010/main" val="4246614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focus on one thing, we miss everything around it!</a:t>
            </a:r>
          </a:p>
          <a:p>
            <a:endParaRPr lang="en-US" dirty="0"/>
          </a:p>
          <a:p>
            <a:r>
              <a:rPr lang="en-US" dirty="0"/>
              <a:t>Did you notice:</a:t>
            </a:r>
          </a:p>
          <a:p>
            <a:pPr marL="171450" indent="-171450">
              <a:buFont typeface="Arial" panose="020B0604020202020204" pitchFamily="34" charset="0"/>
              <a:buChar char="•"/>
            </a:pPr>
            <a:r>
              <a:rPr lang="en-US" dirty="0"/>
              <a:t>The motor scooter changed to two bikes</a:t>
            </a:r>
          </a:p>
          <a:p>
            <a:pPr marL="171450" indent="-171450">
              <a:buFont typeface="Arial" panose="020B0604020202020204" pitchFamily="34" charset="0"/>
              <a:buChar char="•"/>
            </a:pPr>
            <a:r>
              <a:rPr lang="en-US" dirty="0"/>
              <a:t>Pink house now has a striped awning</a:t>
            </a:r>
          </a:p>
          <a:p>
            <a:pPr marL="171450" indent="-171450">
              <a:buFont typeface="Arial" panose="020B0604020202020204" pitchFamily="34" charset="0"/>
              <a:buChar char="•"/>
            </a:pPr>
            <a:r>
              <a:rPr lang="en-US" dirty="0"/>
              <a:t>The pink house changed from pink and red to beige and red</a:t>
            </a:r>
          </a:p>
          <a:p>
            <a:pPr marL="171450" indent="-171450">
              <a:buFont typeface="Arial" panose="020B0604020202020204" pitchFamily="34" charset="0"/>
              <a:buChar char="•"/>
            </a:pPr>
            <a:r>
              <a:rPr lang="en-US" dirty="0"/>
              <a:t>The green house changed to a blue house</a:t>
            </a:r>
          </a:p>
          <a:p>
            <a:pPr marL="171450" indent="-171450">
              <a:buFont typeface="Arial" panose="020B0604020202020204" pitchFamily="34" charset="0"/>
              <a:buChar char="•"/>
            </a:pPr>
            <a:r>
              <a:rPr lang="en-US" dirty="0"/>
              <a:t>Woman walking down the street</a:t>
            </a:r>
          </a:p>
          <a:p>
            <a:pPr marL="171450" indent="-171450">
              <a:buFont typeface="Arial" panose="020B0604020202020204" pitchFamily="34" charset="0"/>
              <a:buChar char="•"/>
            </a:pPr>
            <a:r>
              <a:rPr lang="en-US" dirty="0"/>
              <a:t>The name on the green building changed</a:t>
            </a:r>
          </a:p>
          <a:p>
            <a:pPr marL="171450" indent="-171450">
              <a:buFont typeface="Arial" panose="020B0604020202020204" pitchFamily="34" charset="0"/>
              <a:buChar char="•"/>
            </a:pPr>
            <a:r>
              <a:rPr lang="en-US" dirty="0"/>
              <a:t>The black smaller car changed to a van</a:t>
            </a:r>
          </a:p>
          <a:p>
            <a:pPr marL="171450" indent="-171450">
              <a:buFont typeface="Arial" panose="020B0604020202020204" pitchFamily="34" charset="0"/>
              <a:buChar char="•"/>
            </a:pPr>
            <a:r>
              <a:rPr lang="en-US" dirty="0"/>
              <a:t>The brick and green house has multi-colored streaming on it</a:t>
            </a:r>
          </a:p>
          <a:p>
            <a:pPr marL="171450" indent="-171450">
              <a:buFont typeface="Arial" panose="020B0604020202020204" pitchFamily="34" charset="0"/>
              <a:buChar char="•"/>
            </a:pPr>
            <a:r>
              <a:rPr lang="en-US" dirty="0"/>
              <a:t>The brick and green house went from no address on there, to an address on there</a:t>
            </a:r>
          </a:p>
          <a:p>
            <a:pPr marL="171450" indent="-171450">
              <a:buFont typeface="Arial" panose="020B0604020202020204" pitchFamily="34" charset="0"/>
              <a:buChar char="•"/>
            </a:pPr>
            <a:r>
              <a:rPr lang="en-US" dirty="0"/>
              <a:t>The brick and green house changed to a light green and dark green house with a balcony</a:t>
            </a:r>
          </a:p>
          <a:p>
            <a:pPr marL="171450" indent="-171450">
              <a:buFont typeface="Arial" panose="020B0604020202020204" pitchFamily="34" charset="0"/>
              <a:buChar char="•"/>
            </a:pPr>
            <a:r>
              <a:rPr lang="en-US" dirty="0"/>
              <a:t>There’s a ladder leaning up against the light green and dark green house</a:t>
            </a:r>
          </a:p>
          <a:p>
            <a:pPr marL="171450" indent="-171450">
              <a:buFont typeface="Arial" panose="020B0604020202020204" pitchFamily="34" charset="0"/>
              <a:buChar char="•"/>
            </a:pPr>
            <a:r>
              <a:rPr lang="en-US" dirty="0"/>
              <a:t>The lady holding a pig</a:t>
            </a:r>
          </a:p>
        </p:txBody>
      </p:sp>
      <p:sp>
        <p:nvSpPr>
          <p:cNvPr id="4" name="Slide Number Placeholder 3"/>
          <p:cNvSpPr>
            <a:spLocks noGrp="1"/>
          </p:cNvSpPr>
          <p:nvPr>
            <p:ph type="sldNum" sz="quarter" idx="5"/>
          </p:nvPr>
        </p:nvSpPr>
        <p:spPr/>
        <p:txBody>
          <a:bodyPr/>
          <a:lstStyle/>
          <a:p>
            <a:fld id="{34E5EB0E-B649-4AF3-A362-511A9EFF2884}" type="slidenum">
              <a:rPr lang="en-US" smtClean="0"/>
              <a:t>3</a:t>
            </a:fld>
            <a:endParaRPr lang="en-US"/>
          </a:p>
        </p:txBody>
      </p:sp>
    </p:spTree>
    <p:extLst>
      <p:ext uri="{BB962C8B-B14F-4D97-AF65-F5344CB8AC3E}">
        <p14:creationId xmlns:p14="http://schemas.microsoft.com/office/powerpoint/2010/main" val="2700804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These characteristics could be everything that makes us unique, such as our cognitive skills and personality traits, along with the things that shape our identity (e.g. race, age, gender, religion, sexual orientation, cultural background).</a:t>
            </a:r>
          </a:p>
        </p:txBody>
      </p:sp>
      <p:sp>
        <p:nvSpPr>
          <p:cNvPr id="4" name="Slide Number Placeholder 3"/>
          <p:cNvSpPr>
            <a:spLocks noGrp="1"/>
          </p:cNvSpPr>
          <p:nvPr>
            <p:ph type="sldNum" sz="quarter" idx="5"/>
          </p:nvPr>
        </p:nvSpPr>
        <p:spPr/>
        <p:txBody>
          <a:bodyPr/>
          <a:lstStyle/>
          <a:p>
            <a:fld id="{34E5EB0E-B649-4AF3-A362-511A9EFF2884}" type="slidenum">
              <a:rPr lang="en-US" smtClean="0"/>
              <a:t>4</a:t>
            </a:fld>
            <a:endParaRPr lang="en-US"/>
          </a:p>
        </p:txBody>
      </p:sp>
    </p:spTree>
    <p:extLst>
      <p:ext uri="{BB962C8B-B14F-4D97-AF65-F5344CB8AC3E}">
        <p14:creationId xmlns:p14="http://schemas.microsoft.com/office/powerpoint/2010/main" val="2405748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Diversity does not equal inclusion. </a:t>
            </a:r>
          </a:p>
          <a:p>
            <a:pPr marL="171450" indent="-171450">
              <a:buFont typeface="Arial" panose="020B0604020202020204" pitchFamily="34" charset="0"/>
              <a:buChar char="•"/>
            </a:pPr>
            <a:r>
              <a:rPr lang="en-US" dirty="0"/>
              <a:t>Inclusion is Diversity + Engagement. </a:t>
            </a:r>
          </a:p>
          <a:p>
            <a:pPr marL="171450" indent="-171450">
              <a:buFont typeface="Arial" panose="020B0604020202020204" pitchFamily="34" charset="0"/>
              <a:buChar char="•"/>
            </a:pPr>
            <a:r>
              <a:rPr lang="en-US" dirty="0"/>
              <a:t>Diversity is having a seat at the table…existing in a space; whereas inclusion is having a voice AND being heard.</a:t>
            </a:r>
          </a:p>
          <a:p>
            <a:endParaRPr lang="en-US" dirty="0"/>
          </a:p>
          <a:p>
            <a:endParaRPr lang="en-US" dirty="0"/>
          </a:p>
        </p:txBody>
      </p:sp>
      <p:sp>
        <p:nvSpPr>
          <p:cNvPr id="4" name="Slide Number Placeholder 3"/>
          <p:cNvSpPr>
            <a:spLocks noGrp="1"/>
          </p:cNvSpPr>
          <p:nvPr>
            <p:ph type="sldNum" sz="quarter" idx="5"/>
          </p:nvPr>
        </p:nvSpPr>
        <p:spPr/>
        <p:txBody>
          <a:bodyPr/>
          <a:lstStyle/>
          <a:p>
            <a:fld id="{34E5EB0E-B649-4AF3-A362-511A9EFF2884}" type="slidenum">
              <a:rPr lang="en-US" smtClean="0"/>
              <a:t>5</a:t>
            </a:fld>
            <a:endParaRPr lang="en-US"/>
          </a:p>
        </p:txBody>
      </p:sp>
    </p:spTree>
    <p:extLst>
      <p:ext uri="{BB962C8B-B14F-4D97-AF65-F5344CB8AC3E}">
        <p14:creationId xmlns:p14="http://schemas.microsoft.com/office/powerpoint/2010/main" val="3168175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34E5EB0E-B649-4AF3-A362-511A9EFF2884}" type="slidenum">
              <a:rPr lang="en-US" smtClean="0"/>
              <a:t>6</a:t>
            </a:fld>
            <a:endParaRPr lang="en-US"/>
          </a:p>
        </p:txBody>
      </p:sp>
    </p:spTree>
    <p:extLst>
      <p:ext uri="{BB962C8B-B14F-4D97-AF65-F5344CB8AC3E}">
        <p14:creationId xmlns:p14="http://schemas.microsoft.com/office/powerpoint/2010/main" val="1079897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1" u="sng" dirty="0"/>
          </a:p>
        </p:txBody>
      </p:sp>
      <p:sp>
        <p:nvSpPr>
          <p:cNvPr id="4" name="Slide Number Placeholder 3"/>
          <p:cNvSpPr>
            <a:spLocks noGrp="1"/>
          </p:cNvSpPr>
          <p:nvPr>
            <p:ph type="sldNum" sz="quarter" idx="5"/>
          </p:nvPr>
        </p:nvSpPr>
        <p:spPr/>
        <p:txBody>
          <a:bodyPr/>
          <a:lstStyle/>
          <a:p>
            <a:fld id="{34E5EB0E-B649-4AF3-A362-511A9EFF2884}" type="slidenum">
              <a:rPr lang="en-US" smtClean="0"/>
              <a:t>7</a:t>
            </a:fld>
            <a:endParaRPr lang="en-US"/>
          </a:p>
        </p:txBody>
      </p:sp>
    </p:spTree>
    <p:extLst>
      <p:ext uri="{BB962C8B-B14F-4D97-AF65-F5344CB8AC3E}">
        <p14:creationId xmlns:p14="http://schemas.microsoft.com/office/powerpoint/2010/main" val="3867383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Over time, our stereotypes can become automatic associations—or what we call unconscious biases. They are formed by the culture around us, history, the media, movies, TV, our religions, and our own communities. Their formation starts early (as early as five years old) and happens in much in the same way as you develop habits. If you put your mobile phone and keys on the bedside table every night, that behavior will become automatic. If your culture associates men with being better at math or the media shows women as better at nurturing, over a lifetime that association becomes automatic as well.  (Annie Murphy, "</a:t>
            </a:r>
            <a:r>
              <a:rPr lang="en-US" sz="1200" b="0" i="0" u="none" strike="noStrike" kern="1200" dirty="0">
                <a:solidFill>
                  <a:schemeClr val="tx1"/>
                </a:solidFill>
                <a:effectLst/>
                <a:latin typeface="+mn-lt"/>
                <a:ea typeface="+mn-ea"/>
                <a:cs typeface="+mn-cs"/>
                <a:hlinkClick r:id="rId3"/>
              </a:rPr>
              <a:t>Where Bias Begins: The Truth About Stereotypes</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Psychology Today)</a:t>
            </a:r>
            <a:endParaRPr lang="en-US" dirty="0"/>
          </a:p>
        </p:txBody>
      </p:sp>
      <p:sp>
        <p:nvSpPr>
          <p:cNvPr id="4" name="Slide Number Placeholder 3"/>
          <p:cNvSpPr>
            <a:spLocks noGrp="1"/>
          </p:cNvSpPr>
          <p:nvPr>
            <p:ph type="sldNum" sz="quarter" idx="5"/>
          </p:nvPr>
        </p:nvSpPr>
        <p:spPr/>
        <p:txBody>
          <a:bodyPr/>
          <a:lstStyle/>
          <a:p>
            <a:fld id="{34E5EB0E-B649-4AF3-A362-511A9EFF2884}" type="slidenum">
              <a:rPr lang="en-US" smtClean="0"/>
              <a:t>8</a:t>
            </a:fld>
            <a:endParaRPr lang="en-US"/>
          </a:p>
        </p:txBody>
      </p:sp>
    </p:spTree>
    <p:extLst>
      <p:ext uri="{BB962C8B-B14F-4D97-AF65-F5344CB8AC3E}">
        <p14:creationId xmlns:p14="http://schemas.microsoft.com/office/powerpoint/2010/main" val="38300467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Unconscious, or implicit bias, is not intentional or deliberate and because of that we often think that we are not biased. Having a bias does not necessarily mean you are racist, sexist, or a misogynist. What it does mean is that you are human. We all have bias and in order to accept diversity and be intentionally inclusive we have to audit ourselves and our lives to ensure these bias do not lead to discrimination, exclusion, microaggressions, or any other exclusive behavior. </a:t>
            </a:r>
          </a:p>
        </p:txBody>
      </p:sp>
      <p:sp>
        <p:nvSpPr>
          <p:cNvPr id="4" name="Slide Number Placeholder 3"/>
          <p:cNvSpPr>
            <a:spLocks noGrp="1"/>
          </p:cNvSpPr>
          <p:nvPr>
            <p:ph type="sldNum" sz="quarter" idx="5"/>
          </p:nvPr>
        </p:nvSpPr>
        <p:spPr/>
        <p:txBody>
          <a:bodyPr/>
          <a:lstStyle/>
          <a:p>
            <a:fld id="{34E5EB0E-B649-4AF3-A362-511A9EFF2884}" type="slidenum">
              <a:rPr lang="en-US" smtClean="0"/>
              <a:t>9</a:t>
            </a:fld>
            <a:endParaRPr lang="en-US"/>
          </a:p>
        </p:txBody>
      </p:sp>
    </p:spTree>
    <p:extLst>
      <p:ext uri="{BB962C8B-B14F-4D97-AF65-F5344CB8AC3E}">
        <p14:creationId xmlns:p14="http://schemas.microsoft.com/office/powerpoint/2010/main" val="19963037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AAF21C05-3FB4-4E2A-A178-A8C42D467744}" type="datetimeFigureOut">
              <a:rPr lang="en-US" smtClean="0"/>
              <a:t>11/20/2020</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7E3630F3-45CC-4420-B180-7E99D51F161C}" type="slidenum">
              <a:rPr lang="en-US" smtClean="0"/>
              <a:t>‹#›</a:t>
            </a:fld>
            <a:endParaRPr lang="en-US"/>
          </a:p>
        </p:txBody>
      </p:sp>
    </p:spTree>
    <p:extLst>
      <p:ext uri="{BB962C8B-B14F-4D97-AF65-F5344CB8AC3E}">
        <p14:creationId xmlns:p14="http://schemas.microsoft.com/office/powerpoint/2010/main" val="866176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AF21C05-3FB4-4E2A-A178-A8C42D467744}" type="datetimeFigureOut">
              <a:rPr lang="en-US" smtClean="0"/>
              <a:t>11/20/2020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E3630F3-45CC-4420-B180-7E99D51F161C}" type="slidenum">
              <a:rPr lang="en-US" smtClean="0"/>
              <a:t>‹#›</a:t>
            </a:fld>
            <a:endParaRPr lang="en-US"/>
          </a:p>
        </p:txBody>
      </p:sp>
    </p:spTree>
    <p:extLst>
      <p:ext uri="{BB962C8B-B14F-4D97-AF65-F5344CB8AC3E}">
        <p14:creationId xmlns:p14="http://schemas.microsoft.com/office/powerpoint/2010/main" val="277560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AF21C05-3FB4-4E2A-A178-A8C42D467744}" type="datetimeFigureOut">
              <a:rPr lang="en-US" smtClean="0"/>
              <a:t>11/20/2020</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E3630F3-45CC-4420-B180-7E99D51F161C}" type="slidenum">
              <a:rPr lang="en-US" smtClean="0"/>
              <a:t>‹#›</a:t>
            </a:fld>
            <a:endParaRPr lang="en-US"/>
          </a:p>
        </p:txBody>
      </p:sp>
    </p:spTree>
    <p:extLst>
      <p:ext uri="{BB962C8B-B14F-4D97-AF65-F5344CB8AC3E}">
        <p14:creationId xmlns:p14="http://schemas.microsoft.com/office/powerpoint/2010/main" val="2940056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AF21C05-3FB4-4E2A-A178-A8C42D467744}" type="datetimeFigureOut">
              <a:rPr lang="en-US" smtClean="0"/>
              <a:t>11/20/2020</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E3630F3-45CC-4420-B180-7E99D51F161C}" type="slidenum">
              <a:rPr lang="en-US" smtClean="0"/>
              <a:t>‹#›</a:t>
            </a:fld>
            <a:endParaRPr lang="en-US"/>
          </a:p>
        </p:txBody>
      </p:sp>
    </p:spTree>
    <p:extLst>
      <p:ext uri="{BB962C8B-B14F-4D97-AF65-F5344CB8AC3E}">
        <p14:creationId xmlns:p14="http://schemas.microsoft.com/office/powerpoint/2010/main" val="20600397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AF21C05-3FB4-4E2A-A178-A8C42D467744}" type="datetimeFigureOut">
              <a:rPr lang="en-US" smtClean="0"/>
              <a:t>11/20/2020</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E3630F3-45CC-4420-B180-7E99D51F161C}" type="slidenum">
              <a:rPr lang="en-US" smtClean="0"/>
              <a:t>‹#›</a:t>
            </a:fld>
            <a:endParaRPr lang="en-US"/>
          </a:p>
        </p:txBody>
      </p:sp>
    </p:spTree>
    <p:extLst>
      <p:ext uri="{BB962C8B-B14F-4D97-AF65-F5344CB8AC3E}">
        <p14:creationId xmlns:p14="http://schemas.microsoft.com/office/powerpoint/2010/main" val="9223352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AF21C05-3FB4-4E2A-A178-A8C42D467744}" type="datetimeFigureOut">
              <a:rPr lang="en-US" smtClean="0"/>
              <a:t>11/20/2020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3630F3-45CC-4420-B180-7E99D51F161C}" type="slidenum">
              <a:rPr lang="en-US" smtClean="0"/>
              <a:t>‹#›</a:t>
            </a:fld>
            <a:endParaRPr lang="en-US"/>
          </a:p>
        </p:txBody>
      </p:sp>
    </p:spTree>
    <p:extLst>
      <p:ext uri="{BB962C8B-B14F-4D97-AF65-F5344CB8AC3E}">
        <p14:creationId xmlns:p14="http://schemas.microsoft.com/office/powerpoint/2010/main" val="24935022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AF21C05-3FB4-4E2A-A178-A8C42D467744}" type="datetimeFigureOut">
              <a:rPr lang="en-US" smtClean="0"/>
              <a:t>11/20/2020</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7E3630F3-45CC-4420-B180-7E99D51F161C}" type="slidenum">
              <a:rPr lang="en-US" smtClean="0"/>
              <a:t>‹#›</a:t>
            </a:fld>
            <a:endParaRPr lang="en-US"/>
          </a:p>
        </p:txBody>
      </p:sp>
    </p:spTree>
    <p:extLst>
      <p:ext uri="{BB962C8B-B14F-4D97-AF65-F5344CB8AC3E}">
        <p14:creationId xmlns:p14="http://schemas.microsoft.com/office/powerpoint/2010/main" val="9499850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695439" y="6391838"/>
            <a:ext cx="990599" cy="304799"/>
          </a:xfrm>
        </p:spPr>
        <p:txBody>
          <a:bodyPr/>
          <a:lstStyle/>
          <a:p>
            <a:fld id="{AAF21C05-3FB4-4E2A-A178-A8C42D467744}" type="datetimeFigureOut">
              <a:rPr lang="en-US" smtClean="0"/>
              <a:t>11/20/2020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3630F3-45CC-4420-B180-7E99D51F161C}" type="slidenum">
              <a:rPr lang="en-US" smtClean="0"/>
              <a:t>‹#›</a:t>
            </a:fld>
            <a:endParaRPr lang="en-US"/>
          </a:p>
        </p:txBody>
      </p:sp>
    </p:spTree>
    <p:extLst>
      <p:ext uri="{BB962C8B-B14F-4D97-AF65-F5344CB8AC3E}">
        <p14:creationId xmlns:p14="http://schemas.microsoft.com/office/powerpoint/2010/main" val="42675113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653104" y="6391838"/>
            <a:ext cx="992135" cy="304799"/>
          </a:xfrm>
        </p:spPr>
        <p:txBody>
          <a:bodyPr/>
          <a:lstStyle/>
          <a:p>
            <a:fld id="{AAF21C05-3FB4-4E2A-A178-A8C42D467744}" type="datetimeFigureOut">
              <a:rPr lang="en-US" smtClean="0"/>
              <a:t>11/20/2020</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E3630F3-45CC-4420-B180-7E99D51F161C}" type="slidenum">
              <a:rPr lang="en-US" smtClean="0"/>
              <a:t>‹#›</a:t>
            </a:fld>
            <a:endParaRPr lang="en-US"/>
          </a:p>
        </p:txBody>
      </p:sp>
    </p:spTree>
    <p:extLst>
      <p:ext uri="{BB962C8B-B14F-4D97-AF65-F5344CB8AC3E}">
        <p14:creationId xmlns:p14="http://schemas.microsoft.com/office/powerpoint/2010/main" val="4199131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F21C05-3FB4-4E2A-A178-A8C42D467744}" type="datetimeFigureOut">
              <a:rPr lang="en-US" smtClean="0"/>
              <a:t>11/20/2020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3630F3-45CC-4420-B180-7E99D51F161C}" type="slidenum">
              <a:rPr lang="en-US" smtClean="0"/>
              <a:t>‹#›</a:t>
            </a:fld>
            <a:endParaRPr lang="en-US"/>
          </a:p>
        </p:txBody>
      </p:sp>
    </p:spTree>
    <p:extLst>
      <p:ext uri="{BB962C8B-B14F-4D97-AF65-F5344CB8AC3E}">
        <p14:creationId xmlns:p14="http://schemas.microsoft.com/office/powerpoint/2010/main" val="741524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AF21C05-3FB4-4E2A-A178-A8C42D467744}" type="datetimeFigureOut">
              <a:rPr lang="en-US" smtClean="0"/>
              <a:t>11/20/2020</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E3630F3-45CC-4420-B180-7E99D51F161C}" type="slidenum">
              <a:rPr lang="en-US" smtClean="0"/>
              <a:t>‹#›</a:t>
            </a:fld>
            <a:endParaRPr lang="en-US"/>
          </a:p>
        </p:txBody>
      </p:sp>
    </p:spTree>
    <p:extLst>
      <p:ext uri="{BB962C8B-B14F-4D97-AF65-F5344CB8AC3E}">
        <p14:creationId xmlns:p14="http://schemas.microsoft.com/office/powerpoint/2010/main" val="2501888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AF21C05-3FB4-4E2A-A178-A8C42D467744}" type="datetimeFigureOut">
              <a:rPr lang="en-US" smtClean="0"/>
              <a:t>11/20/2020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3630F3-45CC-4420-B180-7E99D51F161C}" type="slidenum">
              <a:rPr lang="en-US" smtClean="0"/>
              <a:t>‹#›</a:t>
            </a:fld>
            <a:endParaRPr lang="en-US"/>
          </a:p>
        </p:txBody>
      </p:sp>
    </p:spTree>
    <p:extLst>
      <p:ext uri="{BB962C8B-B14F-4D97-AF65-F5344CB8AC3E}">
        <p14:creationId xmlns:p14="http://schemas.microsoft.com/office/powerpoint/2010/main" val="2857780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AF21C05-3FB4-4E2A-A178-A8C42D467744}" type="datetimeFigureOut">
              <a:rPr lang="en-US" smtClean="0"/>
              <a:t>11/20/2020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3630F3-45CC-4420-B180-7E99D51F161C}" type="slidenum">
              <a:rPr lang="en-US" smtClean="0"/>
              <a:t>‹#›</a:t>
            </a:fld>
            <a:endParaRPr lang="en-US"/>
          </a:p>
        </p:txBody>
      </p:sp>
    </p:spTree>
    <p:extLst>
      <p:ext uri="{BB962C8B-B14F-4D97-AF65-F5344CB8AC3E}">
        <p14:creationId xmlns:p14="http://schemas.microsoft.com/office/powerpoint/2010/main" val="3129619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p>
        </p:txBody>
      </p:sp>
      <p:sp>
        <p:nvSpPr>
          <p:cNvPr id="3" name="Date Placeholder 2"/>
          <p:cNvSpPr>
            <a:spLocks noGrp="1"/>
          </p:cNvSpPr>
          <p:nvPr>
            <p:ph type="dt" sz="half" idx="10"/>
          </p:nvPr>
        </p:nvSpPr>
        <p:spPr/>
        <p:txBody>
          <a:bodyPr/>
          <a:lstStyle/>
          <a:p>
            <a:fld id="{AAF21C05-3FB4-4E2A-A178-A8C42D467744}" type="datetimeFigureOut">
              <a:rPr lang="en-US" smtClean="0"/>
              <a:t>11/20/2020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3630F3-45CC-4420-B180-7E99D51F161C}" type="slidenum">
              <a:rPr lang="en-US" smtClean="0"/>
              <a:t>‹#›</a:t>
            </a:fld>
            <a:endParaRPr lang="en-US"/>
          </a:p>
        </p:txBody>
      </p:sp>
    </p:spTree>
    <p:extLst>
      <p:ext uri="{BB962C8B-B14F-4D97-AF65-F5344CB8AC3E}">
        <p14:creationId xmlns:p14="http://schemas.microsoft.com/office/powerpoint/2010/main" val="508236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F21C05-3FB4-4E2A-A178-A8C42D467744}" type="datetimeFigureOut">
              <a:rPr lang="en-US" smtClean="0"/>
              <a:t>11/20/2020</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7E3630F3-45CC-4420-B180-7E99D51F161C}" type="slidenum">
              <a:rPr lang="en-US" smtClean="0"/>
              <a:t>‹#›</a:t>
            </a:fld>
            <a:endParaRPr lang="en-US"/>
          </a:p>
        </p:txBody>
      </p:sp>
    </p:spTree>
    <p:extLst>
      <p:ext uri="{BB962C8B-B14F-4D97-AF65-F5344CB8AC3E}">
        <p14:creationId xmlns:p14="http://schemas.microsoft.com/office/powerpoint/2010/main" val="2870980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AF21C05-3FB4-4E2A-A178-A8C42D467744}" type="datetimeFigureOut">
              <a:rPr lang="en-US" smtClean="0"/>
              <a:t>11/20/2020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E3630F3-45CC-4420-B180-7E99D51F161C}" type="slidenum">
              <a:rPr lang="en-US" smtClean="0"/>
              <a:t>‹#›</a:t>
            </a:fld>
            <a:endParaRPr lang="en-US"/>
          </a:p>
        </p:txBody>
      </p:sp>
    </p:spTree>
    <p:extLst>
      <p:ext uri="{BB962C8B-B14F-4D97-AF65-F5344CB8AC3E}">
        <p14:creationId xmlns:p14="http://schemas.microsoft.com/office/powerpoint/2010/main" val="2169652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AF21C05-3FB4-4E2A-A178-A8C42D467744}" type="datetimeFigureOut">
              <a:rPr lang="en-US" smtClean="0"/>
              <a:t>11/20/2020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E3630F3-45CC-4420-B180-7E99D51F161C}" type="slidenum">
              <a:rPr lang="en-US" smtClean="0"/>
              <a:t>‹#›</a:t>
            </a:fld>
            <a:endParaRPr lang="en-US"/>
          </a:p>
        </p:txBody>
      </p:sp>
    </p:spTree>
    <p:extLst>
      <p:ext uri="{BB962C8B-B14F-4D97-AF65-F5344CB8AC3E}">
        <p14:creationId xmlns:p14="http://schemas.microsoft.com/office/powerpoint/2010/main" val="1245120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AAF21C05-3FB4-4E2A-A178-A8C42D467744}" type="datetimeFigureOut">
              <a:rPr lang="en-US" smtClean="0"/>
              <a:t>11/20/2020</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7E3630F3-45CC-4420-B180-7E99D51F161C}" type="slidenum">
              <a:rPr lang="en-US" smtClean="0"/>
              <a:t>‹#›</a:t>
            </a:fld>
            <a:endParaRPr lang="en-US"/>
          </a:p>
        </p:txBody>
      </p:sp>
    </p:spTree>
    <p:extLst>
      <p:ext uri="{BB962C8B-B14F-4D97-AF65-F5344CB8AC3E}">
        <p14:creationId xmlns:p14="http://schemas.microsoft.com/office/powerpoint/2010/main" val="3626595549"/>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 id="2147483871" r:id="rId13"/>
    <p:sldLayoutId id="2147483872" r:id="rId14"/>
    <p:sldLayoutId id="2147483873" r:id="rId15"/>
    <p:sldLayoutId id="2147483874" r:id="rId16"/>
    <p:sldLayoutId id="2147483875"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ideo" Target="https://www.youtube.com/embed/qpPYdMs97eE?feature=oembed" TargetMode="Externa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hyperlink" Target="https://toddgregorysurfart.wixsite.com/website" TargetMode="External"/><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5">
            <a:extLst>
              <a:ext uri="{FF2B5EF4-FFF2-40B4-BE49-F238E27FC236}">
                <a16:creationId xmlns:a16="http://schemas.microsoft.com/office/drawing/2014/main" id="{D22D1B95-2B54-43E9-85D9-B489F6C5D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a:extLst>
              <a:ext uri="{FF2B5EF4-FFF2-40B4-BE49-F238E27FC236}">
                <a16:creationId xmlns:a16="http://schemas.microsoft.com/office/drawing/2014/main" id="{7D0F3F6D-A49D-4406-8D61-1C4F8D792F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a:extLst>
              <a:ext uri="{FF2B5EF4-FFF2-40B4-BE49-F238E27FC236}">
                <a16:creationId xmlns:a16="http://schemas.microsoft.com/office/drawing/2014/main" id="{D953A318-DA8D-4405-9536-D889E45C5E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13" name="Rectangle 12">
            <a:extLst>
              <a:ext uri="{FF2B5EF4-FFF2-40B4-BE49-F238E27FC236}">
                <a16:creationId xmlns:a16="http://schemas.microsoft.com/office/drawing/2014/main" id="{9E382A3D-2F90-475C-8DF2-F666FEA34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EFD916A7-E1D9-45DA-AD86-1F06F373F1EA}"/>
              </a:ext>
            </a:extLst>
          </p:cNvPr>
          <p:cNvSpPr>
            <a:spLocks noGrp="1"/>
          </p:cNvSpPr>
          <p:nvPr>
            <p:ph type="ctrTitle"/>
          </p:nvPr>
        </p:nvSpPr>
        <p:spPr>
          <a:xfrm>
            <a:off x="0" y="500063"/>
            <a:ext cx="12191999" cy="1640804"/>
          </a:xfrm>
        </p:spPr>
        <p:txBody>
          <a:bodyPr anchor="ctr">
            <a:noAutofit/>
          </a:bodyPr>
          <a:lstStyle/>
          <a:p>
            <a:pPr algn="ctr"/>
            <a:r>
              <a:rPr lang="en-US" sz="6600" b="1">
                <a:solidFill>
                  <a:srgbClr val="FFFFFF"/>
                </a:solidFill>
              </a:rPr>
              <a:t>Diversity &amp; Inclusion</a:t>
            </a:r>
            <a:endParaRPr lang="en-US" sz="6600">
              <a:solidFill>
                <a:srgbClr val="FFFFFF"/>
              </a:solidFill>
            </a:endParaRPr>
          </a:p>
        </p:txBody>
      </p:sp>
      <p:pic>
        <p:nvPicPr>
          <p:cNvPr id="16" name="Picture 15" descr="Text&#10;&#10;Description automatically generated">
            <a:extLst>
              <a:ext uri="{FF2B5EF4-FFF2-40B4-BE49-F238E27FC236}">
                <a16:creationId xmlns:a16="http://schemas.microsoft.com/office/drawing/2014/main" id="{997C145E-E894-1A48-8337-2FCEAD1F37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5912" y="4757487"/>
            <a:ext cx="6477000" cy="1968500"/>
          </a:xfrm>
          <a:prstGeom prst="rect">
            <a:avLst/>
          </a:prstGeom>
        </p:spPr>
      </p:pic>
      <p:sp>
        <p:nvSpPr>
          <p:cNvPr id="17" name="TextBox 16">
            <a:extLst>
              <a:ext uri="{FF2B5EF4-FFF2-40B4-BE49-F238E27FC236}">
                <a16:creationId xmlns:a16="http://schemas.microsoft.com/office/drawing/2014/main" id="{147DE4A8-1E92-884C-93C6-31ECD52044F2}"/>
              </a:ext>
            </a:extLst>
          </p:cNvPr>
          <p:cNvSpPr txBox="1"/>
          <p:nvPr/>
        </p:nvSpPr>
        <p:spPr>
          <a:xfrm>
            <a:off x="0" y="1871663"/>
            <a:ext cx="12192000" cy="1815882"/>
          </a:xfrm>
          <a:prstGeom prst="rect">
            <a:avLst/>
          </a:prstGeom>
          <a:noFill/>
        </p:spPr>
        <p:txBody>
          <a:bodyPr wrap="square" rtlCol="0">
            <a:spAutoFit/>
          </a:bodyPr>
          <a:lstStyle/>
          <a:p>
            <a:pPr algn="ctr"/>
            <a:r>
              <a:rPr lang="en-US" sz="2400" b="1">
                <a:solidFill>
                  <a:schemeClr val="bg1"/>
                </a:solidFill>
              </a:rPr>
              <a:t>November 21, 2020</a:t>
            </a:r>
          </a:p>
          <a:p>
            <a:pPr algn="ctr"/>
            <a:endParaRPr lang="en-US" sz="2400" b="1">
              <a:solidFill>
                <a:schemeClr val="bg1"/>
              </a:solidFill>
            </a:endParaRPr>
          </a:p>
          <a:p>
            <a:pPr algn="ctr"/>
            <a:r>
              <a:rPr lang="en-US" sz="1600" b="1">
                <a:solidFill>
                  <a:schemeClr val="bg1"/>
                </a:solidFill>
              </a:rPr>
              <a:t>Michelle Cali</a:t>
            </a:r>
          </a:p>
          <a:p>
            <a:pPr algn="ctr"/>
            <a:r>
              <a:rPr lang="en-US" sz="1600" b="1">
                <a:solidFill>
                  <a:schemeClr val="bg1"/>
                </a:solidFill>
              </a:rPr>
              <a:t>Unit Serving Executive, Cub Scout Serving Area 6</a:t>
            </a:r>
          </a:p>
          <a:p>
            <a:pPr algn="ctr"/>
            <a:r>
              <a:rPr lang="en-US" sz="1600" b="1">
                <a:solidFill>
                  <a:schemeClr val="bg1"/>
                </a:solidFill>
              </a:rPr>
              <a:t>Malena Hyde</a:t>
            </a:r>
          </a:p>
          <a:p>
            <a:pPr algn="ctr"/>
            <a:r>
              <a:rPr lang="en-US" sz="1600" b="1">
                <a:solidFill>
                  <a:schemeClr val="bg1"/>
                </a:solidFill>
              </a:rPr>
              <a:t>Exploring Associate</a:t>
            </a:r>
          </a:p>
        </p:txBody>
      </p:sp>
    </p:spTree>
    <p:extLst>
      <p:ext uri="{BB962C8B-B14F-4D97-AF65-F5344CB8AC3E}">
        <p14:creationId xmlns:p14="http://schemas.microsoft.com/office/powerpoint/2010/main" val="2048331681"/>
      </p:ext>
    </p:extLst>
  </p:cSld>
  <p:clrMapOvr>
    <a:masterClrMapping/>
  </p:clrMapOvr>
  <mc:AlternateContent xmlns:mc="http://schemas.openxmlformats.org/markup-compatibility/2006" xmlns:p14="http://schemas.microsoft.com/office/powerpoint/2010/main">
    <mc:Choice Requires="p14">
      <p:transition spd="slow" p14:dur="2000" advTm="2255"/>
    </mc:Choice>
    <mc:Fallback xmlns="">
      <p:transition spd="slow" advTm="225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DB657-C502-44FA-8EED-00B398241783}"/>
              </a:ext>
            </a:extLst>
          </p:cNvPr>
          <p:cNvSpPr>
            <a:spLocks noGrp="1"/>
          </p:cNvSpPr>
          <p:nvPr>
            <p:ph type="title"/>
          </p:nvPr>
        </p:nvSpPr>
        <p:spPr/>
        <p:txBody>
          <a:bodyPr/>
          <a:lstStyle/>
          <a:p>
            <a:r>
              <a:rPr lang="en-US" sz="4400" b="1">
                <a:solidFill>
                  <a:schemeClr val="bg1"/>
                </a:solidFill>
              </a:rPr>
              <a:t>What else to look for?</a:t>
            </a:r>
          </a:p>
        </p:txBody>
      </p:sp>
      <p:sp>
        <p:nvSpPr>
          <p:cNvPr id="3" name="Content Placeholder 2">
            <a:extLst>
              <a:ext uri="{FF2B5EF4-FFF2-40B4-BE49-F238E27FC236}">
                <a16:creationId xmlns:a16="http://schemas.microsoft.com/office/drawing/2014/main" id="{BF10FE55-243D-44A3-81A6-53B8851F1268}"/>
              </a:ext>
            </a:extLst>
          </p:cNvPr>
          <p:cNvSpPr>
            <a:spLocks noGrp="1"/>
          </p:cNvSpPr>
          <p:nvPr>
            <p:ph idx="1"/>
          </p:nvPr>
        </p:nvSpPr>
        <p:spPr>
          <a:xfrm>
            <a:off x="887325" y="2415423"/>
            <a:ext cx="7831005" cy="3007915"/>
          </a:xfrm>
        </p:spPr>
        <p:txBody>
          <a:bodyPr>
            <a:normAutofit/>
          </a:bodyPr>
          <a:lstStyle/>
          <a:p>
            <a:r>
              <a:rPr lang="en-US" sz="2400" b="1">
                <a:solidFill>
                  <a:schemeClr val="accent1"/>
                </a:solidFill>
              </a:rPr>
              <a:t>Language used</a:t>
            </a:r>
          </a:p>
          <a:p>
            <a:pPr lvl="1"/>
            <a:r>
              <a:rPr lang="en-US" sz="2400" b="1">
                <a:solidFill>
                  <a:schemeClr val="accent1"/>
                </a:solidFill>
              </a:rPr>
              <a:t>Is it positive or negative?</a:t>
            </a:r>
          </a:p>
          <a:p>
            <a:pPr lvl="2"/>
            <a:r>
              <a:rPr lang="en-US" sz="2400" b="1">
                <a:solidFill>
                  <a:schemeClr val="accent1"/>
                </a:solidFill>
              </a:rPr>
              <a:t>Full house: “that pig,” “that human.”</a:t>
            </a:r>
          </a:p>
          <a:p>
            <a:pPr lvl="1"/>
            <a:r>
              <a:rPr lang="en-US" sz="2400" b="1">
                <a:solidFill>
                  <a:schemeClr val="accent1"/>
                </a:solidFill>
              </a:rPr>
              <a:t>Hispanic or Latino?</a:t>
            </a:r>
          </a:p>
          <a:p>
            <a:pPr lvl="1"/>
            <a:r>
              <a:rPr lang="en-US" sz="2400" b="1">
                <a:solidFill>
                  <a:schemeClr val="accent1"/>
                </a:solidFill>
              </a:rPr>
              <a:t>Ask!</a:t>
            </a:r>
          </a:p>
          <a:p>
            <a:pPr lvl="1"/>
            <a:endParaRPr lang="en-US"/>
          </a:p>
        </p:txBody>
      </p:sp>
    </p:spTree>
    <p:extLst>
      <p:ext uri="{BB962C8B-B14F-4D97-AF65-F5344CB8AC3E}">
        <p14:creationId xmlns:p14="http://schemas.microsoft.com/office/powerpoint/2010/main" val="1536114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88DD50E-1D2D-48C6-A470-79FB7F337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4F78DAAE-B0C3-49A3-8AB1-AD2FF0E36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F6A8A81D-3338-4B0F-A26F-A3D259D27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801794"/>
            <a:ext cx="11000237" cy="52482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0155665-7CE2-4939-AE5E-020DC1D207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5" name="Content Placeholder 4" descr="Diagram&#10;&#10;Description automatically generated">
            <a:extLst>
              <a:ext uri="{FF2B5EF4-FFF2-40B4-BE49-F238E27FC236}">
                <a16:creationId xmlns:a16="http://schemas.microsoft.com/office/drawing/2014/main" id="{00096D97-2CAB-4DBF-99FF-33EA8B0FE620}"/>
              </a:ext>
            </a:extLst>
          </p:cNvPr>
          <p:cNvPicPr>
            <a:picLocks noGrp="1" noChangeAspect="1"/>
          </p:cNvPicPr>
          <p:nvPr>
            <p:ph idx="1"/>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26066" y="1619620"/>
            <a:ext cx="10035037" cy="3612613"/>
          </a:xfrm>
          <a:prstGeom prst="rect">
            <a:avLst/>
          </a:prstGeom>
        </p:spPr>
      </p:pic>
      <p:sp>
        <p:nvSpPr>
          <p:cNvPr id="6" name="TextBox 5">
            <a:extLst>
              <a:ext uri="{FF2B5EF4-FFF2-40B4-BE49-F238E27FC236}">
                <a16:creationId xmlns:a16="http://schemas.microsoft.com/office/drawing/2014/main" id="{5E75F31B-A693-4E84-B34D-E1B6AD8A28D8}"/>
              </a:ext>
            </a:extLst>
          </p:cNvPr>
          <p:cNvSpPr txBox="1"/>
          <p:nvPr/>
        </p:nvSpPr>
        <p:spPr>
          <a:xfrm>
            <a:off x="5013919" y="5757028"/>
            <a:ext cx="6534615" cy="276999"/>
          </a:xfrm>
          <a:prstGeom prst="rect">
            <a:avLst/>
          </a:prstGeom>
          <a:noFill/>
        </p:spPr>
        <p:txBody>
          <a:bodyPr wrap="square" rtlCol="0">
            <a:spAutoFit/>
          </a:bodyPr>
          <a:lstStyle/>
          <a:p>
            <a:r>
              <a:rPr lang="en-US" sz="1200" b="1">
                <a:solidFill>
                  <a:schemeClr val="tx2">
                    <a:lumMod val="60000"/>
                    <a:lumOff val="40000"/>
                  </a:schemeClr>
                </a:solidFill>
              </a:rPr>
              <a:t>Source: https://popeconsulting.com/services/unconscious-bias-experiential-training/ </a:t>
            </a:r>
          </a:p>
        </p:txBody>
      </p:sp>
    </p:spTree>
    <p:extLst>
      <p:ext uri="{BB962C8B-B14F-4D97-AF65-F5344CB8AC3E}">
        <p14:creationId xmlns:p14="http://schemas.microsoft.com/office/powerpoint/2010/main" val="9363879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7D30E-F4E8-4797-A332-12961A216B36}"/>
              </a:ext>
            </a:extLst>
          </p:cNvPr>
          <p:cNvSpPr>
            <a:spLocks noGrp="1"/>
          </p:cNvSpPr>
          <p:nvPr>
            <p:ph type="title"/>
          </p:nvPr>
        </p:nvSpPr>
        <p:spPr/>
        <p:txBody>
          <a:bodyPr/>
          <a:lstStyle/>
          <a:p>
            <a:r>
              <a:rPr lang="en-US" b="1"/>
              <a:t>Diversity, Inclusion, and Scouting</a:t>
            </a:r>
            <a:endParaRPr lang="en-US"/>
          </a:p>
        </p:txBody>
      </p:sp>
      <p:sp>
        <p:nvSpPr>
          <p:cNvPr id="3" name="Content Placeholder 2">
            <a:extLst>
              <a:ext uri="{FF2B5EF4-FFF2-40B4-BE49-F238E27FC236}">
                <a16:creationId xmlns:a16="http://schemas.microsoft.com/office/drawing/2014/main" id="{C4820865-930D-4C88-B2CC-2CA2ECBFA769}"/>
              </a:ext>
            </a:extLst>
          </p:cNvPr>
          <p:cNvSpPr>
            <a:spLocks noGrp="1"/>
          </p:cNvSpPr>
          <p:nvPr>
            <p:ph idx="1"/>
          </p:nvPr>
        </p:nvSpPr>
        <p:spPr>
          <a:xfrm>
            <a:off x="563885" y="2591309"/>
            <a:ext cx="11086832" cy="3746429"/>
          </a:xfrm>
        </p:spPr>
        <p:txBody>
          <a:bodyPr>
            <a:normAutofit/>
          </a:bodyPr>
          <a:lstStyle/>
          <a:p>
            <a:r>
              <a:rPr lang="en-US" sz="2400"/>
              <a:t>Current families</a:t>
            </a:r>
          </a:p>
          <a:p>
            <a:pPr marL="0" indent="0">
              <a:buNone/>
            </a:pPr>
            <a:endParaRPr lang="en-US" sz="400"/>
          </a:p>
          <a:p>
            <a:r>
              <a:rPr lang="en-US" sz="2200"/>
              <a:t>New families</a:t>
            </a:r>
          </a:p>
          <a:p>
            <a:pPr lvl="1"/>
            <a:r>
              <a:rPr lang="en-US" sz="2200"/>
              <a:t>Recruitment</a:t>
            </a:r>
          </a:p>
          <a:p>
            <a:pPr lvl="1"/>
            <a:r>
              <a:rPr lang="en-US" sz="2200"/>
              <a:t>Welcome</a:t>
            </a:r>
          </a:p>
          <a:p>
            <a:pPr marL="0" indent="0">
              <a:buNone/>
            </a:pPr>
            <a:endParaRPr lang="en-US" sz="400"/>
          </a:p>
          <a:p>
            <a:r>
              <a:rPr lang="en-US" sz="2400"/>
              <a:t>Community</a:t>
            </a:r>
          </a:p>
          <a:p>
            <a:pPr lvl="1"/>
            <a:r>
              <a:rPr lang="en-US" sz="2200"/>
              <a:t>How is my unit perceived?</a:t>
            </a:r>
          </a:p>
          <a:p>
            <a:endParaRPr lang="en-US" sz="2200"/>
          </a:p>
          <a:p>
            <a:endParaRPr lang="en-US" sz="2200"/>
          </a:p>
        </p:txBody>
      </p:sp>
    </p:spTree>
    <p:extLst>
      <p:ext uri="{BB962C8B-B14F-4D97-AF65-F5344CB8AC3E}">
        <p14:creationId xmlns:p14="http://schemas.microsoft.com/office/powerpoint/2010/main" val="31419165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DE384-B498-4A00-8F3A-0A5A19E0C455}"/>
              </a:ext>
            </a:extLst>
          </p:cNvPr>
          <p:cNvSpPr>
            <a:spLocks noGrp="1"/>
          </p:cNvSpPr>
          <p:nvPr>
            <p:ph type="title"/>
          </p:nvPr>
        </p:nvSpPr>
        <p:spPr>
          <a:xfrm>
            <a:off x="1088047" y="1004962"/>
            <a:ext cx="4351025" cy="2283824"/>
          </a:xfrm>
        </p:spPr>
        <p:txBody>
          <a:bodyPr/>
          <a:lstStyle/>
          <a:p>
            <a:pPr algn="ctr"/>
            <a:r>
              <a:rPr lang="en-US" sz="4400" b="1"/>
              <a:t>Beware of Tokenism</a:t>
            </a:r>
          </a:p>
        </p:txBody>
      </p:sp>
      <p:sp>
        <p:nvSpPr>
          <p:cNvPr id="5" name="Text Placeholder 4">
            <a:extLst>
              <a:ext uri="{FF2B5EF4-FFF2-40B4-BE49-F238E27FC236}">
                <a16:creationId xmlns:a16="http://schemas.microsoft.com/office/drawing/2014/main" id="{7233FFA8-917F-4E03-B756-9C9BE3E8F231}"/>
              </a:ext>
            </a:extLst>
          </p:cNvPr>
          <p:cNvSpPr>
            <a:spLocks noGrp="1"/>
          </p:cNvSpPr>
          <p:nvPr>
            <p:ph type="body" idx="1"/>
          </p:nvPr>
        </p:nvSpPr>
        <p:spPr>
          <a:xfrm>
            <a:off x="6858001" y="2854712"/>
            <a:ext cx="5062653" cy="3801741"/>
          </a:xfrm>
        </p:spPr>
        <p:txBody>
          <a:bodyPr>
            <a:normAutofit/>
          </a:bodyPr>
          <a:lstStyle/>
          <a:p>
            <a:r>
              <a:rPr lang="en-US" sz="2400" b="1"/>
              <a:t>Definition: </a:t>
            </a:r>
            <a:r>
              <a:rPr lang="en-US" sz="2400"/>
              <a:t>“…the fact of doing something only to show that you are following rules or doing what is expected or seen to be fair, and not because you really believe it is the right thing to do,” (Cambridge Dictionary)</a:t>
            </a:r>
          </a:p>
          <a:p>
            <a:endParaRPr lang="en-US" sz="2400"/>
          </a:p>
          <a:p>
            <a:endParaRPr lang="en-US" sz="2400" b="1"/>
          </a:p>
          <a:p>
            <a:endParaRPr lang="en-US" sz="2400" b="1"/>
          </a:p>
          <a:p>
            <a:endParaRPr lang="en-US" sz="2400" b="1"/>
          </a:p>
          <a:p>
            <a:endParaRPr lang="en-US" sz="2400" b="1"/>
          </a:p>
        </p:txBody>
      </p:sp>
      <p:sp>
        <p:nvSpPr>
          <p:cNvPr id="7" name="Rectangle 6">
            <a:extLst>
              <a:ext uri="{FF2B5EF4-FFF2-40B4-BE49-F238E27FC236}">
                <a16:creationId xmlns:a16="http://schemas.microsoft.com/office/drawing/2014/main" id="{34108B21-63E8-45B1-913C-E44E02B952D5}"/>
              </a:ext>
            </a:extLst>
          </p:cNvPr>
          <p:cNvSpPr/>
          <p:nvPr/>
        </p:nvSpPr>
        <p:spPr>
          <a:xfrm>
            <a:off x="1088047" y="3429000"/>
            <a:ext cx="4651250" cy="584775"/>
          </a:xfrm>
          <a:prstGeom prst="rect">
            <a:avLst/>
          </a:prstGeom>
        </p:spPr>
        <p:txBody>
          <a:bodyPr wrap="square">
            <a:spAutoFit/>
          </a:bodyPr>
          <a:lstStyle/>
          <a:p>
            <a:pPr algn="ctr"/>
            <a:r>
              <a:rPr lang="en-US" sz="3200" b="1" i="1">
                <a:solidFill>
                  <a:schemeClr val="accent1">
                    <a:lumMod val="40000"/>
                    <a:lumOff val="60000"/>
                  </a:schemeClr>
                </a:solidFill>
              </a:rPr>
              <a:t>“Symbolic Effort”</a:t>
            </a:r>
          </a:p>
        </p:txBody>
      </p:sp>
    </p:spTree>
    <p:extLst>
      <p:ext uri="{BB962C8B-B14F-4D97-AF65-F5344CB8AC3E}">
        <p14:creationId xmlns:p14="http://schemas.microsoft.com/office/powerpoint/2010/main" val="1636748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2EB4DC95-C35B-4227-85D3-98D875178BBD}"/>
              </a:ext>
            </a:extLst>
          </p:cNvPr>
          <p:cNvSpPr>
            <a:spLocks noGrp="1"/>
          </p:cNvSpPr>
          <p:nvPr>
            <p:ph idx="1"/>
          </p:nvPr>
        </p:nvSpPr>
        <p:spPr>
          <a:xfrm>
            <a:off x="648738" y="2674526"/>
            <a:ext cx="10676571" cy="3489791"/>
          </a:xfrm>
        </p:spPr>
        <p:txBody>
          <a:bodyPr>
            <a:normAutofit/>
          </a:bodyPr>
          <a:lstStyle/>
          <a:p>
            <a:r>
              <a:rPr lang="en-US" sz="2200"/>
              <a:t>Diversity is simply a representation of many different types of people</a:t>
            </a:r>
            <a:br>
              <a:rPr lang="en-US" sz="2200"/>
            </a:br>
            <a:r>
              <a:rPr lang="en-US" sz="2200"/>
              <a:t>(gender, race, ability, religion, etc.)</a:t>
            </a:r>
          </a:p>
          <a:p>
            <a:r>
              <a:rPr lang="en-US" sz="2200"/>
              <a:t>Diversity often focuses on the differences</a:t>
            </a:r>
          </a:p>
          <a:p>
            <a:r>
              <a:rPr lang="en-US" sz="2200"/>
              <a:t>Inclusion is the deliberate act of welcoming diversity and creating an environment where all different kinds of people can thrive and succeed.</a:t>
            </a:r>
          </a:p>
          <a:p>
            <a:r>
              <a:rPr lang="en-US" sz="2200"/>
              <a:t>Inclusion is the act of making it work </a:t>
            </a:r>
          </a:p>
          <a:p>
            <a:r>
              <a:rPr lang="en-US" sz="2200" b="1" u="sng"/>
              <a:t>Diversity is what you have. Inclusion is what you do. </a:t>
            </a:r>
          </a:p>
          <a:p>
            <a:endParaRPr lang="en-US"/>
          </a:p>
        </p:txBody>
      </p:sp>
      <p:sp>
        <p:nvSpPr>
          <p:cNvPr id="5" name="Title 1">
            <a:extLst>
              <a:ext uri="{FF2B5EF4-FFF2-40B4-BE49-F238E27FC236}">
                <a16:creationId xmlns:a16="http://schemas.microsoft.com/office/drawing/2014/main" id="{34D7192F-E44E-4C4E-A0BD-20ACA23CC24A}"/>
              </a:ext>
            </a:extLst>
          </p:cNvPr>
          <p:cNvSpPr>
            <a:spLocks noGrp="1"/>
          </p:cNvSpPr>
          <p:nvPr>
            <p:ph type="title"/>
          </p:nvPr>
        </p:nvSpPr>
        <p:spPr>
          <a:xfrm>
            <a:off x="648738" y="546538"/>
            <a:ext cx="10676571" cy="1396561"/>
          </a:xfrm>
        </p:spPr>
        <p:txBody>
          <a:bodyPr/>
          <a:lstStyle/>
          <a:p>
            <a:r>
              <a:rPr lang="en-US" sz="4000" b="1"/>
              <a:t>Some final thoughts…</a:t>
            </a:r>
          </a:p>
        </p:txBody>
      </p:sp>
    </p:spTree>
    <p:extLst>
      <p:ext uri="{BB962C8B-B14F-4D97-AF65-F5344CB8AC3E}">
        <p14:creationId xmlns:p14="http://schemas.microsoft.com/office/powerpoint/2010/main" val="3631933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CF325-4E96-4CCD-AED7-5300A0AA4CCA}"/>
              </a:ext>
            </a:extLst>
          </p:cNvPr>
          <p:cNvSpPr>
            <a:spLocks noGrp="1"/>
          </p:cNvSpPr>
          <p:nvPr>
            <p:ph type="title"/>
          </p:nvPr>
        </p:nvSpPr>
        <p:spPr/>
        <p:txBody>
          <a:bodyPr/>
          <a:lstStyle/>
          <a:p>
            <a:r>
              <a:rPr lang="en-US" b="1"/>
              <a:t>Objectives</a:t>
            </a:r>
          </a:p>
        </p:txBody>
      </p:sp>
      <p:sp>
        <p:nvSpPr>
          <p:cNvPr id="3" name="Content Placeholder 2">
            <a:extLst>
              <a:ext uri="{FF2B5EF4-FFF2-40B4-BE49-F238E27FC236}">
                <a16:creationId xmlns:a16="http://schemas.microsoft.com/office/drawing/2014/main" id="{A8BA115A-372A-4EFC-9C75-33C8EB6FA447}"/>
              </a:ext>
            </a:extLst>
          </p:cNvPr>
          <p:cNvSpPr>
            <a:spLocks noGrp="1"/>
          </p:cNvSpPr>
          <p:nvPr>
            <p:ph idx="1"/>
          </p:nvPr>
        </p:nvSpPr>
        <p:spPr>
          <a:xfrm>
            <a:off x="1154954" y="2827606"/>
            <a:ext cx="10056997" cy="3192194"/>
          </a:xfrm>
        </p:spPr>
        <p:txBody>
          <a:bodyPr>
            <a:normAutofit/>
          </a:bodyPr>
          <a:lstStyle/>
          <a:p>
            <a:r>
              <a:rPr lang="en-US" sz="2800"/>
              <a:t>Understand Diversity, Inclusion, and Unconscious Bias</a:t>
            </a:r>
          </a:p>
          <a:p>
            <a:r>
              <a:rPr lang="en-US" sz="2800"/>
              <a:t>Learn techniques to overcome unconscious bias</a:t>
            </a:r>
          </a:p>
          <a:p>
            <a:r>
              <a:rPr lang="en-US" sz="2800"/>
              <a:t>Understand how these concepts apply to Scouting</a:t>
            </a:r>
          </a:p>
        </p:txBody>
      </p:sp>
    </p:spTree>
    <p:extLst>
      <p:ext uri="{BB962C8B-B14F-4D97-AF65-F5344CB8AC3E}">
        <p14:creationId xmlns:p14="http://schemas.microsoft.com/office/powerpoint/2010/main" val="2500810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The new ￅﾠKODA Fabia Attention Test">
            <a:hlinkClick r:id="" action="ppaction://media"/>
            <a:extLst>
              <a:ext uri="{FF2B5EF4-FFF2-40B4-BE49-F238E27FC236}">
                <a16:creationId xmlns:a16="http://schemas.microsoft.com/office/drawing/2014/main" id="{712D1E5F-F502-41B7-8D87-02C9F02DDCFD}"/>
              </a:ext>
            </a:extLst>
          </p:cNvPr>
          <p:cNvPicPr>
            <a:picLocks noGrp="1" noRot="1" noChangeAspect="1"/>
          </p:cNvPicPr>
          <p:nvPr>
            <p:ph idx="1"/>
            <a:videoFile r:link="rId1"/>
          </p:nvPr>
        </p:nvPicPr>
        <p:blipFill>
          <a:blip r:embed="rId4"/>
          <a:stretch>
            <a:fillRect/>
          </a:stretch>
        </p:blipFill>
        <p:spPr>
          <a:xfrm>
            <a:off x="649722" y="365760"/>
            <a:ext cx="10892556" cy="6126480"/>
          </a:xfrm>
          <a:prstGeom prst="rect">
            <a:avLst/>
          </a:prstGeom>
        </p:spPr>
      </p:pic>
    </p:spTree>
    <p:extLst>
      <p:ext uri="{BB962C8B-B14F-4D97-AF65-F5344CB8AC3E}">
        <p14:creationId xmlns:p14="http://schemas.microsoft.com/office/powerpoint/2010/main" val="147673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48D982-0BD6-4965-802F-8E026BA0BF44}"/>
              </a:ext>
            </a:extLst>
          </p:cNvPr>
          <p:cNvSpPr>
            <a:spLocks noGrp="1"/>
          </p:cNvSpPr>
          <p:nvPr>
            <p:ph idx="1"/>
          </p:nvPr>
        </p:nvSpPr>
        <p:spPr>
          <a:xfrm>
            <a:off x="1154954" y="2478157"/>
            <a:ext cx="8825659" cy="1364974"/>
          </a:xfrm>
        </p:spPr>
        <p:txBody>
          <a:bodyPr/>
          <a:lstStyle/>
          <a:p>
            <a:r>
              <a:rPr lang="en-US" b="1"/>
              <a:t>Diversity</a:t>
            </a:r>
            <a:r>
              <a:rPr lang="en-US"/>
              <a:t> is the range of human differences, including but not limited to race, ethnicity, gender, gender identity, sexual orientation, age, social class, physical ability or attributes, religious or ethical values system, national origin, and political beliefs.</a:t>
            </a:r>
          </a:p>
        </p:txBody>
      </p:sp>
      <p:sp>
        <p:nvSpPr>
          <p:cNvPr id="4" name="Content Placeholder 2">
            <a:extLst>
              <a:ext uri="{FF2B5EF4-FFF2-40B4-BE49-F238E27FC236}">
                <a16:creationId xmlns:a16="http://schemas.microsoft.com/office/drawing/2014/main" id="{4B231282-12FA-46B0-A5C8-27D13238059E}"/>
              </a:ext>
            </a:extLst>
          </p:cNvPr>
          <p:cNvSpPr txBox="1">
            <a:spLocks/>
          </p:cNvSpPr>
          <p:nvPr/>
        </p:nvSpPr>
        <p:spPr>
          <a:xfrm>
            <a:off x="1154954" y="3843132"/>
            <a:ext cx="8825659" cy="186855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a:t>Inclusion </a:t>
            </a:r>
            <a:r>
              <a:rPr lang="en-US"/>
              <a:t>involves bringing together and harnessing diverse forces and resources in a way that is beneficial. Inclusion puts the concept and practice of diversity into action by creating an environment of involvement, respect, and connection—where the richness of ideas, backgrounds, and perspectives are harnessed to create business value and overall success.</a:t>
            </a:r>
          </a:p>
        </p:txBody>
      </p:sp>
      <p:sp>
        <p:nvSpPr>
          <p:cNvPr id="5" name="Content Placeholder 2">
            <a:extLst>
              <a:ext uri="{FF2B5EF4-FFF2-40B4-BE49-F238E27FC236}">
                <a16:creationId xmlns:a16="http://schemas.microsoft.com/office/drawing/2014/main" id="{6F090CD3-C6DF-4459-84A2-2EF4F2F7BF25}"/>
              </a:ext>
            </a:extLst>
          </p:cNvPr>
          <p:cNvSpPr txBox="1">
            <a:spLocks/>
          </p:cNvSpPr>
          <p:nvPr/>
        </p:nvSpPr>
        <p:spPr>
          <a:xfrm rot="10800000" flipV="1">
            <a:off x="5459896" y="6407425"/>
            <a:ext cx="6528422" cy="29817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r">
              <a:buNone/>
            </a:pPr>
            <a:r>
              <a:rPr lang="fr-FR" sz="1200"/>
              <a:t>Source: http://www.diversityjournal.com/1471-moving-from-diversity-to-inclusion/</a:t>
            </a:r>
            <a:endParaRPr lang="en-US" sz="1200"/>
          </a:p>
          <a:p>
            <a:pPr marL="0" indent="0">
              <a:buNone/>
            </a:pPr>
            <a:endParaRPr lang="en-US"/>
          </a:p>
        </p:txBody>
      </p:sp>
      <p:sp>
        <p:nvSpPr>
          <p:cNvPr id="7" name="Title 1">
            <a:extLst>
              <a:ext uri="{FF2B5EF4-FFF2-40B4-BE49-F238E27FC236}">
                <a16:creationId xmlns:a16="http://schemas.microsoft.com/office/drawing/2014/main" id="{3C848AA1-9D51-43E1-B944-84CE8538D827}"/>
              </a:ext>
            </a:extLst>
          </p:cNvPr>
          <p:cNvSpPr>
            <a:spLocks noGrp="1"/>
          </p:cNvSpPr>
          <p:nvPr>
            <p:ph type="title"/>
          </p:nvPr>
        </p:nvSpPr>
        <p:spPr>
          <a:xfrm>
            <a:off x="1154954" y="973668"/>
            <a:ext cx="8761413" cy="706964"/>
          </a:xfrm>
        </p:spPr>
        <p:txBody>
          <a:bodyPr/>
          <a:lstStyle/>
          <a:p>
            <a:r>
              <a:rPr lang="en-US" b="1"/>
              <a:t>Definitions</a:t>
            </a:r>
          </a:p>
        </p:txBody>
      </p:sp>
    </p:spTree>
    <p:extLst>
      <p:ext uri="{BB962C8B-B14F-4D97-AF65-F5344CB8AC3E}">
        <p14:creationId xmlns:p14="http://schemas.microsoft.com/office/powerpoint/2010/main" val="3398397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9339AC1-402E-458B-9710-8BB8AFC463BE}"/>
              </a:ext>
            </a:extLst>
          </p:cNvPr>
          <p:cNvSpPr>
            <a:spLocks noGrp="1"/>
          </p:cNvSpPr>
          <p:nvPr>
            <p:ph type="title"/>
          </p:nvPr>
        </p:nvSpPr>
        <p:spPr>
          <a:xfrm>
            <a:off x="1375530" y="2635582"/>
            <a:ext cx="10213383" cy="1752599"/>
          </a:xfrm>
        </p:spPr>
        <p:txBody>
          <a:bodyPr>
            <a:normAutofit/>
          </a:bodyPr>
          <a:lstStyle/>
          <a:p>
            <a:pPr algn="l"/>
            <a:r>
              <a:rPr lang="en-US" sz="4600" b="1" u="sng">
                <a:solidFill>
                  <a:srgbClr val="2B2049"/>
                </a:solidFill>
              </a:rPr>
              <a:t>Diversity is a fact.</a:t>
            </a:r>
            <a:endParaRPr lang="en-US" sz="4600">
              <a:solidFill>
                <a:srgbClr val="2B2049"/>
              </a:solidFill>
            </a:endParaRPr>
          </a:p>
        </p:txBody>
      </p:sp>
      <p:sp>
        <p:nvSpPr>
          <p:cNvPr id="5" name="Title 1">
            <a:extLst>
              <a:ext uri="{FF2B5EF4-FFF2-40B4-BE49-F238E27FC236}">
                <a16:creationId xmlns:a16="http://schemas.microsoft.com/office/drawing/2014/main" id="{45722995-19E5-4617-B676-8B49D120359F}"/>
              </a:ext>
            </a:extLst>
          </p:cNvPr>
          <p:cNvSpPr txBox="1">
            <a:spLocks/>
          </p:cNvSpPr>
          <p:nvPr/>
        </p:nvSpPr>
        <p:spPr>
          <a:xfrm>
            <a:off x="757361" y="3655887"/>
            <a:ext cx="10213384" cy="1752599"/>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sz="4600" b="1" u="sng">
                <a:solidFill>
                  <a:srgbClr val="5F2E5F"/>
                </a:solidFill>
              </a:rPr>
              <a:t>Inclusion is a behavior.</a:t>
            </a:r>
            <a:endParaRPr lang="en-US" sz="4600">
              <a:solidFill>
                <a:srgbClr val="5F2E5F"/>
              </a:solidFill>
            </a:endParaRPr>
          </a:p>
        </p:txBody>
      </p:sp>
    </p:spTree>
    <p:extLst>
      <p:ext uri="{BB962C8B-B14F-4D97-AF65-F5344CB8AC3E}">
        <p14:creationId xmlns:p14="http://schemas.microsoft.com/office/powerpoint/2010/main" val="1468817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erson walking on a beach&#10;&#10;Description automatically generated">
            <a:extLst>
              <a:ext uri="{FF2B5EF4-FFF2-40B4-BE49-F238E27FC236}">
                <a16:creationId xmlns:a16="http://schemas.microsoft.com/office/drawing/2014/main" id="{F9AF795A-7AFF-4865-97E7-EA10B690AC13}"/>
              </a:ext>
            </a:extLst>
          </p:cNvPr>
          <p:cNvPicPr>
            <a:picLocks noChangeAspect="1"/>
          </p:cNvPicPr>
          <p:nvPr/>
        </p:nvPicPr>
        <p:blipFill rotWithShape="1">
          <a:blip r:embed="rId3">
            <a:extLst>
              <a:ext uri="{28A0092B-C50C-407E-A947-70E740481C1C}">
                <a14:useLocalDpi xmlns:a14="http://schemas.microsoft.com/office/drawing/2010/main" val="0"/>
              </a:ext>
            </a:extLst>
          </a:blip>
          <a:srcRect t="8136"/>
          <a:stretch/>
        </p:blipFill>
        <p:spPr>
          <a:xfrm>
            <a:off x="470480" y="0"/>
            <a:ext cx="5599016" cy="6858000"/>
          </a:xfrm>
          <a:prstGeom prst="rect">
            <a:avLst/>
          </a:prstGeom>
        </p:spPr>
      </p:pic>
      <p:pic>
        <p:nvPicPr>
          <p:cNvPr id="8" name="Picture 7" descr="A picture containing outdoor, small, building, person&#10;&#10;Description automatically generated">
            <a:extLst>
              <a:ext uri="{FF2B5EF4-FFF2-40B4-BE49-F238E27FC236}">
                <a16:creationId xmlns:a16="http://schemas.microsoft.com/office/drawing/2014/main" id="{64795B59-6362-49FB-8D41-F9EC41BCAE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8020" y="0"/>
            <a:ext cx="5143500" cy="6858000"/>
          </a:xfrm>
          <a:prstGeom prst="rect">
            <a:avLst/>
          </a:prstGeom>
        </p:spPr>
      </p:pic>
      <p:sp>
        <p:nvSpPr>
          <p:cNvPr id="9" name="Rectangle: Rounded Corners 8">
            <a:extLst>
              <a:ext uri="{FF2B5EF4-FFF2-40B4-BE49-F238E27FC236}">
                <a16:creationId xmlns:a16="http://schemas.microsoft.com/office/drawing/2014/main" id="{27C4CCE5-7034-41E9-AD64-EC169AB15C77}"/>
              </a:ext>
            </a:extLst>
          </p:cNvPr>
          <p:cNvSpPr/>
          <p:nvPr/>
        </p:nvSpPr>
        <p:spPr>
          <a:xfrm>
            <a:off x="3816625" y="463269"/>
            <a:ext cx="5143500" cy="1804749"/>
          </a:xfrm>
          <a:prstGeom prst="roundRect">
            <a:avLst/>
          </a:prstGeom>
          <a:solidFill>
            <a:srgbClr val="23648D"/>
          </a:solidFill>
        </p:spPr>
        <p:txBody>
          <a:bodyPr wrap="square">
            <a:spAutoFit/>
          </a:bodyPr>
          <a:lstStyle/>
          <a:p>
            <a:pPr algn="ctr"/>
            <a:r>
              <a:rPr lang="en-US" sz="5000" b="1">
                <a:solidFill>
                  <a:schemeClr val="bg1"/>
                </a:solidFill>
              </a:rPr>
              <a:t>UNCONSCIOUS BIAS</a:t>
            </a:r>
            <a:endParaRPr lang="en-US" sz="5000">
              <a:solidFill>
                <a:schemeClr val="bg1"/>
              </a:solidFill>
            </a:endParaRPr>
          </a:p>
        </p:txBody>
      </p:sp>
    </p:spTree>
    <p:extLst>
      <p:ext uri="{BB962C8B-B14F-4D97-AF65-F5344CB8AC3E}">
        <p14:creationId xmlns:p14="http://schemas.microsoft.com/office/powerpoint/2010/main" val="24392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53BD839-6EA9-459F-B3EC-2D87E287FFAA}"/>
              </a:ext>
            </a:extLst>
          </p:cNvPr>
          <p:cNvSpPr>
            <a:spLocks noGrp="1"/>
          </p:cNvSpPr>
          <p:nvPr>
            <p:ph type="title"/>
          </p:nvPr>
        </p:nvSpPr>
        <p:spPr>
          <a:xfrm>
            <a:off x="5561554" y="861389"/>
            <a:ext cx="5531462" cy="1298714"/>
          </a:xfrm>
        </p:spPr>
        <p:txBody>
          <a:bodyPr>
            <a:normAutofit/>
          </a:bodyPr>
          <a:lstStyle/>
          <a:p>
            <a:pPr algn="l"/>
            <a:r>
              <a:rPr lang="en-US" sz="4800" b="1">
                <a:solidFill>
                  <a:srgbClr val="FFFFFF"/>
                </a:solidFill>
              </a:rPr>
              <a:t>Todd McNeley</a:t>
            </a:r>
          </a:p>
        </p:txBody>
      </p:sp>
      <p:sp>
        <p:nvSpPr>
          <p:cNvPr id="5" name="Content Placeholder 2">
            <a:extLst>
              <a:ext uri="{FF2B5EF4-FFF2-40B4-BE49-F238E27FC236}">
                <a16:creationId xmlns:a16="http://schemas.microsoft.com/office/drawing/2014/main" id="{177768E4-543C-4013-AECE-4C3B39FC793D}"/>
              </a:ext>
            </a:extLst>
          </p:cNvPr>
          <p:cNvSpPr>
            <a:spLocks noGrp="1"/>
          </p:cNvSpPr>
          <p:nvPr>
            <p:ph idx="1"/>
          </p:nvPr>
        </p:nvSpPr>
        <p:spPr>
          <a:xfrm>
            <a:off x="5640384" y="3143103"/>
            <a:ext cx="6475602" cy="2948553"/>
          </a:xfrm>
        </p:spPr>
        <p:txBody>
          <a:bodyPr>
            <a:normAutofit/>
          </a:bodyPr>
          <a:lstStyle/>
          <a:p>
            <a:r>
              <a:rPr lang="en-US" sz="2400">
                <a:hlinkClick r:id="rId3">
                  <a:extLst>
                    <a:ext uri="{A12FA001-AC4F-418D-AE19-62706E023703}">
                      <ahyp:hlinkClr xmlns:ahyp="http://schemas.microsoft.com/office/drawing/2018/hyperlinkcolor" val="tx"/>
                    </a:ext>
                  </a:extLst>
                </a:hlinkClick>
              </a:rPr>
              <a:t>https://toddgregorysurfart.wixsite.com/website</a:t>
            </a:r>
            <a:endParaRPr lang="en-US" sz="2400"/>
          </a:p>
          <a:p>
            <a:pPr marL="0" indent="0">
              <a:buNone/>
            </a:pPr>
            <a:endParaRPr lang="en-US" sz="400"/>
          </a:p>
          <a:p>
            <a:r>
              <a:rPr lang="en-US" sz="2200"/>
              <a:t>      </a:t>
            </a:r>
            <a:r>
              <a:rPr lang="en-US" sz="2400" err="1"/>
              <a:t>todd_gregory_surf_art</a:t>
            </a:r>
            <a:endParaRPr lang="en-US" sz="2400"/>
          </a:p>
          <a:p>
            <a:pPr marL="0" indent="0">
              <a:buNone/>
            </a:pPr>
            <a:endParaRPr lang="en-US" sz="400"/>
          </a:p>
          <a:p>
            <a:r>
              <a:rPr lang="en-US" sz="2400"/>
              <a:t>toddgregorysurfart@gmail.com</a:t>
            </a:r>
          </a:p>
          <a:p>
            <a:endParaRPr lang="en-US" sz="2200"/>
          </a:p>
          <a:p>
            <a:endParaRPr lang="en-US" sz="2200"/>
          </a:p>
        </p:txBody>
      </p:sp>
      <p:pic>
        <p:nvPicPr>
          <p:cNvPr id="6" name="Picture 5">
            <a:extLst>
              <a:ext uri="{FF2B5EF4-FFF2-40B4-BE49-F238E27FC236}">
                <a16:creationId xmlns:a16="http://schemas.microsoft.com/office/drawing/2014/main" id="{9C111655-FFB0-4E36-9C30-2274FAA1D86D}"/>
              </a:ext>
            </a:extLst>
          </p:cNvPr>
          <p:cNvPicPr>
            <a:picLocks noChangeAspect="1"/>
          </p:cNvPicPr>
          <p:nvPr/>
        </p:nvPicPr>
        <p:blipFill rotWithShape="1">
          <a:blip r:embed="rId4"/>
          <a:srcRect r="1817"/>
          <a:stretch/>
        </p:blipFill>
        <p:spPr>
          <a:xfrm>
            <a:off x="3184114" y="2394443"/>
            <a:ext cx="2286000" cy="1981327"/>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pic>
        <p:nvPicPr>
          <p:cNvPr id="7" name="Picture 6">
            <a:extLst>
              <a:ext uri="{FF2B5EF4-FFF2-40B4-BE49-F238E27FC236}">
                <a16:creationId xmlns:a16="http://schemas.microsoft.com/office/drawing/2014/main" id="{35FC3BA1-66F9-421E-80E8-7F0DFB6267D5}"/>
              </a:ext>
            </a:extLst>
          </p:cNvPr>
          <p:cNvPicPr>
            <a:picLocks noChangeAspect="1"/>
          </p:cNvPicPr>
          <p:nvPr/>
        </p:nvPicPr>
        <p:blipFill rotWithShape="1">
          <a:blip r:embed="rId5"/>
          <a:srcRect l="1153"/>
          <a:stretch/>
        </p:blipFill>
        <p:spPr>
          <a:xfrm>
            <a:off x="3184114" y="4615991"/>
            <a:ext cx="2286000" cy="2035143"/>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pic>
        <p:nvPicPr>
          <p:cNvPr id="8" name="Picture 7">
            <a:extLst>
              <a:ext uri="{FF2B5EF4-FFF2-40B4-BE49-F238E27FC236}">
                <a16:creationId xmlns:a16="http://schemas.microsoft.com/office/drawing/2014/main" id="{0AF1E4BD-2766-4076-9306-982A9A4DD559}"/>
              </a:ext>
            </a:extLst>
          </p:cNvPr>
          <p:cNvPicPr>
            <a:picLocks noChangeAspect="1"/>
          </p:cNvPicPr>
          <p:nvPr/>
        </p:nvPicPr>
        <p:blipFill>
          <a:blip r:embed="rId6"/>
          <a:stretch>
            <a:fillRect/>
          </a:stretch>
        </p:blipFill>
        <p:spPr>
          <a:xfrm>
            <a:off x="522226" y="2394443"/>
            <a:ext cx="2468880" cy="4256691"/>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pic>
        <p:nvPicPr>
          <p:cNvPr id="9" name="Picture 4" descr="Instagram Logo Vectors Free Download">
            <a:extLst>
              <a:ext uri="{FF2B5EF4-FFF2-40B4-BE49-F238E27FC236}">
                <a16:creationId xmlns:a16="http://schemas.microsoft.com/office/drawing/2014/main" id="{AB019225-9017-4ED7-A210-B50E4A45944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73697" y="4263449"/>
            <a:ext cx="365760" cy="365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4786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Unconscious Bias">
            <a:extLst>
              <a:ext uri="{FF2B5EF4-FFF2-40B4-BE49-F238E27FC236}">
                <a16:creationId xmlns:a16="http://schemas.microsoft.com/office/drawing/2014/main" id="{274400C2-3C99-4757-8955-9B9FCFC6B3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1625" y="0"/>
            <a:ext cx="650875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0AA53AFE-5D62-4DF4-AE98-87A86A2CFFD6}"/>
              </a:ext>
            </a:extLst>
          </p:cNvPr>
          <p:cNvSpPr/>
          <p:nvPr/>
        </p:nvSpPr>
        <p:spPr>
          <a:xfrm>
            <a:off x="3952070" y="0"/>
            <a:ext cx="2050942" cy="14723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F708A6F-D2D7-4655-A8C1-78028226D239}"/>
              </a:ext>
            </a:extLst>
          </p:cNvPr>
          <p:cNvSpPr/>
          <p:nvPr/>
        </p:nvSpPr>
        <p:spPr>
          <a:xfrm rot="573203">
            <a:off x="5973348" y="700561"/>
            <a:ext cx="2714786" cy="17282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B5DACDE-DBD9-4168-ACE0-1B469039030E}"/>
              </a:ext>
            </a:extLst>
          </p:cNvPr>
          <p:cNvSpPr/>
          <p:nvPr/>
        </p:nvSpPr>
        <p:spPr>
          <a:xfrm>
            <a:off x="7244166" y="2227883"/>
            <a:ext cx="2050942" cy="14245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DF5054E-C967-4867-9113-3C2295DF8301}"/>
              </a:ext>
            </a:extLst>
          </p:cNvPr>
          <p:cNvSpPr/>
          <p:nvPr/>
        </p:nvSpPr>
        <p:spPr>
          <a:xfrm>
            <a:off x="7163957" y="3554280"/>
            <a:ext cx="2050942" cy="16221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AD0BB0F-CB3C-417D-9C19-0CFC66B8275E}"/>
              </a:ext>
            </a:extLst>
          </p:cNvPr>
          <p:cNvSpPr/>
          <p:nvPr/>
        </p:nvSpPr>
        <p:spPr>
          <a:xfrm>
            <a:off x="6360562" y="5098944"/>
            <a:ext cx="2050942" cy="15544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3520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0" nodeType="clickEffect">
                                  <p:stCondLst>
                                    <p:cond delay="0"/>
                                  </p:stCondLst>
                                  <p:childTnLst>
                                    <p:animEffect transition="out" filter="fade">
                                      <p:cBhvr>
                                        <p:cTn id="20" dur="500"/>
                                        <p:tgtEl>
                                          <p:spTgt spid="8"/>
                                        </p:tgtEl>
                                      </p:cBhvr>
                                    </p:animEffect>
                                    <p:set>
                                      <p:cBhvr>
                                        <p:cTn id="21" dur="1" fill="hold">
                                          <p:stCondLst>
                                            <p:cond delay="499"/>
                                          </p:stCondLst>
                                        </p:cTn>
                                        <p:tgtEl>
                                          <p:spTgt spid="8"/>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0" nodeType="clickEffect">
                                  <p:stCondLst>
                                    <p:cond delay="0"/>
                                  </p:stCondLst>
                                  <p:childTnLst>
                                    <p:animEffect transition="out" filter="fade">
                                      <p:cBhvr>
                                        <p:cTn id="25" dur="500"/>
                                        <p:tgtEl>
                                          <p:spTgt spid="9"/>
                                        </p:tgtEl>
                                      </p:cBhvr>
                                    </p:animEffect>
                                    <p:set>
                                      <p:cBhvr>
                                        <p:cTn id="26"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DB657-C502-44FA-8EED-00B398241783}"/>
              </a:ext>
            </a:extLst>
          </p:cNvPr>
          <p:cNvSpPr>
            <a:spLocks noGrp="1"/>
          </p:cNvSpPr>
          <p:nvPr>
            <p:ph type="title"/>
          </p:nvPr>
        </p:nvSpPr>
        <p:spPr>
          <a:xfrm>
            <a:off x="1154954" y="559423"/>
            <a:ext cx="8761413" cy="1379736"/>
          </a:xfrm>
        </p:spPr>
        <p:txBody>
          <a:bodyPr/>
          <a:lstStyle/>
          <a:p>
            <a:r>
              <a:rPr lang="en-US" b="1">
                <a:solidFill>
                  <a:schemeClr val="bg1"/>
                </a:solidFill>
              </a:rPr>
              <a:t>How can we overcome unconscious bias?</a:t>
            </a:r>
          </a:p>
        </p:txBody>
      </p:sp>
      <p:sp>
        <p:nvSpPr>
          <p:cNvPr id="4" name="Content Placeholder 2">
            <a:extLst>
              <a:ext uri="{FF2B5EF4-FFF2-40B4-BE49-F238E27FC236}">
                <a16:creationId xmlns:a16="http://schemas.microsoft.com/office/drawing/2014/main" id="{F0D631D3-8362-4C08-81E5-B294907F8DDA}"/>
              </a:ext>
            </a:extLst>
          </p:cNvPr>
          <p:cNvSpPr txBox="1">
            <a:spLocks/>
          </p:cNvSpPr>
          <p:nvPr/>
        </p:nvSpPr>
        <p:spPr>
          <a:xfrm>
            <a:off x="487602" y="2640978"/>
            <a:ext cx="3657600" cy="365760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sz="2100" b="1"/>
              <a:t>Become conscious of your personal bias</a:t>
            </a:r>
          </a:p>
          <a:p>
            <a:pPr lvl="1"/>
            <a:r>
              <a:rPr lang="en-US" sz="2100" b="1"/>
              <a:t>Who are you?</a:t>
            </a:r>
          </a:p>
          <a:p>
            <a:pPr lvl="1"/>
            <a:r>
              <a:rPr lang="en-US" sz="2100" b="1"/>
              <a:t>Who is in your life?</a:t>
            </a:r>
          </a:p>
          <a:p>
            <a:pPr lvl="1"/>
            <a:r>
              <a:rPr lang="en-US" sz="2100" b="1"/>
              <a:t>Key: Self-Awareness</a:t>
            </a:r>
          </a:p>
        </p:txBody>
      </p:sp>
      <p:sp>
        <p:nvSpPr>
          <p:cNvPr id="5" name="Content Placeholder 2">
            <a:extLst>
              <a:ext uri="{FF2B5EF4-FFF2-40B4-BE49-F238E27FC236}">
                <a16:creationId xmlns:a16="http://schemas.microsoft.com/office/drawing/2014/main" id="{793075AB-9499-44ED-9112-8AE064A396ED}"/>
              </a:ext>
            </a:extLst>
          </p:cNvPr>
          <p:cNvSpPr txBox="1">
            <a:spLocks/>
          </p:cNvSpPr>
          <p:nvPr/>
        </p:nvSpPr>
        <p:spPr>
          <a:xfrm>
            <a:off x="4325920" y="2667675"/>
            <a:ext cx="3657600" cy="365760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sz="2100" b="1">
                <a:solidFill>
                  <a:schemeClr val="accent1"/>
                </a:solidFill>
              </a:rPr>
              <a:t>Check your bias in everyday life!</a:t>
            </a:r>
          </a:p>
          <a:p>
            <a:pPr lvl="1"/>
            <a:r>
              <a:rPr lang="en-US" sz="2100" b="1">
                <a:solidFill>
                  <a:schemeClr val="accent1"/>
                </a:solidFill>
              </a:rPr>
              <a:t>Notice when it happens, how it happens, and how others react</a:t>
            </a:r>
          </a:p>
          <a:p>
            <a:pPr lvl="1"/>
            <a:r>
              <a:rPr lang="en-US" sz="2100" b="1">
                <a:solidFill>
                  <a:schemeClr val="accent1"/>
                </a:solidFill>
              </a:rPr>
              <a:t>Address these behaviors so they stop repeating</a:t>
            </a:r>
          </a:p>
        </p:txBody>
      </p:sp>
      <p:sp>
        <p:nvSpPr>
          <p:cNvPr id="6" name="Content Placeholder 2">
            <a:extLst>
              <a:ext uri="{FF2B5EF4-FFF2-40B4-BE49-F238E27FC236}">
                <a16:creationId xmlns:a16="http://schemas.microsoft.com/office/drawing/2014/main" id="{C9FB9828-58A4-4644-96F1-360C7CF65992}"/>
              </a:ext>
            </a:extLst>
          </p:cNvPr>
          <p:cNvSpPr txBox="1">
            <a:spLocks/>
          </p:cNvSpPr>
          <p:nvPr/>
        </p:nvSpPr>
        <p:spPr>
          <a:xfrm>
            <a:off x="8164239" y="2640978"/>
            <a:ext cx="3657600" cy="365760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sz="2100" b="1"/>
              <a:t>Build relationships with others</a:t>
            </a:r>
          </a:p>
          <a:p>
            <a:pPr lvl="1"/>
            <a:r>
              <a:rPr lang="en-US" sz="2100" b="1"/>
              <a:t>Meet with new people, have new experiences, challenge yourself</a:t>
            </a:r>
          </a:p>
          <a:p>
            <a:pPr lvl="1"/>
            <a:r>
              <a:rPr lang="en-US" sz="2100" b="1"/>
              <a:t>Nurture these relationships and let it flow organically</a:t>
            </a:r>
          </a:p>
        </p:txBody>
      </p:sp>
    </p:spTree>
    <p:extLst>
      <p:ext uri="{BB962C8B-B14F-4D97-AF65-F5344CB8AC3E}">
        <p14:creationId xmlns:p14="http://schemas.microsoft.com/office/powerpoint/2010/main" val="12267802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1080</Words>
  <Application>Microsoft Office PowerPoint</Application>
  <PresentationFormat>Widescreen</PresentationFormat>
  <Paragraphs>101</Paragraphs>
  <Slides>14</Slides>
  <Notes>14</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Century Gothic</vt:lpstr>
      <vt:lpstr>Wingdings 3</vt:lpstr>
      <vt:lpstr>Ion Boardroom</vt:lpstr>
      <vt:lpstr>Diversity &amp; Inclusion</vt:lpstr>
      <vt:lpstr>Objectives</vt:lpstr>
      <vt:lpstr>PowerPoint Presentation</vt:lpstr>
      <vt:lpstr>Definitions</vt:lpstr>
      <vt:lpstr>Diversity is a fact.</vt:lpstr>
      <vt:lpstr>PowerPoint Presentation</vt:lpstr>
      <vt:lpstr>Todd McNeley</vt:lpstr>
      <vt:lpstr>PowerPoint Presentation</vt:lpstr>
      <vt:lpstr>How can we overcome unconscious bias?</vt:lpstr>
      <vt:lpstr>What else to look for?</vt:lpstr>
      <vt:lpstr>PowerPoint Presentation</vt:lpstr>
      <vt:lpstr>Diversity, Inclusion, and Scouting</vt:lpstr>
      <vt:lpstr>Beware of Tokenism</vt:lpstr>
      <vt:lpstr>Some final thoughts…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Diversity &amp; Inclusion</dc:title>
  <dc:creator>Malena Hyde</dc:creator>
  <cp:lastModifiedBy>Michelle Cali</cp:lastModifiedBy>
  <cp:revision>2</cp:revision>
  <dcterms:created xsi:type="dcterms:W3CDTF">2020-11-20T10:56:32Z</dcterms:created>
  <dcterms:modified xsi:type="dcterms:W3CDTF">2020-11-20T20:19:26Z</dcterms:modified>
</cp:coreProperties>
</file>