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78" r:id="rId2"/>
    <p:sldId id="257" r:id="rId3"/>
    <p:sldId id="279" r:id="rId4"/>
    <p:sldId id="258" r:id="rId5"/>
    <p:sldId id="259" r:id="rId6"/>
    <p:sldId id="260" r:id="rId7"/>
    <p:sldId id="261" r:id="rId8"/>
    <p:sldId id="262" r:id="rId9"/>
    <p:sldId id="263" r:id="rId10"/>
    <p:sldId id="264" r:id="rId11"/>
    <p:sldId id="280" r:id="rId12"/>
    <p:sldId id="265" r:id="rId13"/>
    <p:sldId id="266" r:id="rId14"/>
    <p:sldId id="267" r:id="rId15"/>
    <p:sldId id="270" r:id="rId16"/>
    <p:sldId id="268" r:id="rId17"/>
    <p:sldId id="269" r:id="rId18"/>
    <p:sldId id="271" r:id="rId19"/>
    <p:sldId id="272" r:id="rId20"/>
    <p:sldId id="273" r:id="rId21"/>
    <p:sldId id="274" r:id="rId22"/>
    <p:sldId id="275" r:id="rId23"/>
    <p:sldId id="276" r:id="rId24"/>
    <p:sldId id="277"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44" d="100"/>
          <a:sy n="44" d="100"/>
        </p:scale>
        <p:origin x="86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822278-1D9C-4174-BBD1-554FB860CD2B}" type="datetimeFigureOut">
              <a:rPr lang="en-US" smtClean="0"/>
              <a:t>1/6/2020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BD4BE6-8E0C-46EC-90F3-219809F9FDDB}" type="slidenum">
              <a:rPr lang="en-US" smtClean="0"/>
              <a:t>‹#›</a:t>
            </a:fld>
            <a:endParaRPr lang="en-US"/>
          </a:p>
        </p:txBody>
      </p:sp>
    </p:spTree>
    <p:extLst>
      <p:ext uri="{BB962C8B-B14F-4D97-AF65-F5344CB8AC3E}">
        <p14:creationId xmlns:p14="http://schemas.microsoft.com/office/powerpoint/2010/main" val="30883025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FD6711F8-9B51-4E47-98D5-F94424043B39}"/>
              </a:ext>
            </a:extLst>
          </p:cNvPr>
          <p:cNvSpPr>
            <a:spLocks noGrp="1" noRot="1" noChangeAspect="1" noChangeArrowheads="1" noTextEdit="1"/>
          </p:cNvSpPr>
          <p:nvPr>
            <p:ph type="sldImg"/>
          </p:nvPr>
        </p:nvSpPr>
        <p:spPr>
          <a:ln/>
        </p:spPr>
      </p:sp>
      <p:sp>
        <p:nvSpPr>
          <p:cNvPr id="12291" name="Notes Placeholder 2">
            <a:extLst>
              <a:ext uri="{FF2B5EF4-FFF2-40B4-BE49-F238E27FC236}">
                <a16:creationId xmlns:a16="http://schemas.microsoft.com/office/drawing/2014/main" id="{AB42BE2F-6ACB-44A1-8E1C-3AEA6609873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2292" name="Slide Number Placeholder 3">
            <a:extLst>
              <a:ext uri="{FF2B5EF4-FFF2-40B4-BE49-F238E27FC236}">
                <a16:creationId xmlns:a16="http://schemas.microsoft.com/office/drawing/2014/main" id="{ED786736-8EA5-4D76-9B8C-5F0A1DD7460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8934200-7EEA-480A-BE44-2D8A102D5223}" type="slidenum">
              <a:rPr kumimoji="0" lang="en-US" altLang="en-US" sz="1200" b="0" i="0" u="none" strike="noStrike" kern="1200" cap="none" spc="0" normalizeH="0" baseline="0" noProof="0" smtClean="0">
                <a:ln>
                  <a:noFill/>
                </a:ln>
                <a:solidFill>
                  <a:srgbClr val="FFFFDD"/>
                </a:solidFill>
                <a:effectLst/>
                <a:uLnTx/>
                <a:uFillTx/>
                <a:latin typeface="Tahoma" panose="020B060403050404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srgbClr val="FFFFDD"/>
              </a:solidFill>
              <a:effectLst/>
              <a:uLnTx/>
              <a:uFillTx/>
              <a:latin typeface="Tahoma" panose="020B0604030504040204" pitchFamily="34" charset="0"/>
              <a:ea typeface="+mn-ea"/>
              <a:cs typeface="+mn-cs"/>
            </a:endParaRPr>
          </a:p>
        </p:txBody>
      </p:sp>
    </p:spTree>
    <p:extLst>
      <p:ext uri="{BB962C8B-B14F-4D97-AF65-F5344CB8AC3E}">
        <p14:creationId xmlns:p14="http://schemas.microsoft.com/office/powerpoint/2010/main" val="26216274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a:extLst>
              <a:ext uri="{FF2B5EF4-FFF2-40B4-BE49-F238E27FC236}">
                <a16:creationId xmlns:a16="http://schemas.microsoft.com/office/drawing/2014/main" id="{F714954E-BB71-48FF-8C33-49675B11EF96}"/>
              </a:ext>
            </a:extLst>
          </p:cNvPr>
          <p:cNvSpPr>
            <a:spLocks noGrp="1" noRot="1" noChangeAspect="1" noChangeArrowheads="1" noTextEdit="1"/>
          </p:cNvSpPr>
          <p:nvPr>
            <p:ph type="sldImg"/>
          </p:nvPr>
        </p:nvSpPr>
        <p:spPr>
          <a:ln/>
        </p:spPr>
      </p:sp>
      <p:sp>
        <p:nvSpPr>
          <p:cNvPr id="67587" name="Notes Placeholder 2">
            <a:extLst>
              <a:ext uri="{FF2B5EF4-FFF2-40B4-BE49-F238E27FC236}">
                <a16:creationId xmlns:a16="http://schemas.microsoft.com/office/drawing/2014/main" id="{22C6DB37-D0D2-4682-9AEF-D29292D4720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lnSpc>
                <a:spcPct val="90000"/>
              </a:lnSpc>
              <a:spcBef>
                <a:spcPct val="0"/>
              </a:spcBef>
              <a:buFont typeface="Calibri" panose="020F0502020204030204" pitchFamily="34" charset="0"/>
              <a:buAutoNum type="alphaLcParenR"/>
            </a:pPr>
            <a:endParaRPr lang="en-US" altLang="en-US" sz="1100"/>
          </a:p>
          <a:p>
            <a:pPr marL="228600" indent="-228600" eaLnBrk="1" hangingPunct="1">
              <a:lnSpc>
                <a:spcPct val="90000"/>
              </a:lnSpc>
            </a:pPr>
            <a:endParaRPr lang="en-US" altLang="en-US" sz="1100"/>
          </a:p>
        </p:txBody>
      </p:sp>
      <p:sp>
        <p:nvSpPr>
          <p:cNvPr id="67588" name="Slide Number Placeholder 3">
            <a:extLst>
              <a:ext uri="{FF2B5EF4-FFF2-40B4-BE49-F238E27FC236}">
                <a16:creationId xmlns:a16="http://schemas.microsoft.com/office/drawing/2014/main" id="{A154A092-5439-40C1-985C-EA5D66FCE2F3}"/>
              </a:ext>
            </a:extLst>
          </p:cNvPr>
          <p:cNvSpPr txBox="1">
            <a:spLocks noGrp="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AE6928D-1C5D-487B-BB22-333879EAA998}" type="slidenum">
              <a:rPr kumimoji="0" lang="en-US" altLang="en-US" sz="1200" b="0" i="0" u="none" strike="noStrike" kern="1200" cap="none" spc="0" normalizeH="0" baseline="0" noProof="0" smtClean="0">
                <a:ln>
                  <a:noFill/>
                </a:ln>
                <a:solidFill>
                  <a:srgbClr val="FFFFDD"/>
                </a:solidFill>
                <a:effectLst/>
                <a:uLnTx/>
                <a:uFillTx/>
                <a:latin typeface="Tahoma" panose="020B060403050404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23</a:t>
            </a:fld>
            <a:endParaRPr kumimoji="0" lang="en-US" altLang="en-US" sz="1200" b="0" i="0" u="none" strike="noStrike" kern="1200" cap="none" spc="0" normalizeH="0" baseline="0" noProof="0">
              <a:ln>
                <a:noFill/>
              </a:ln>
              <a:solidFill>
                <a:srgbClr val="FFFFDD"/>
              </a:solidFill>
              <a:effectLst/>
              <a:uLnTx/>
              <a:uFillTx/>
              <a:latin typeface="Tahoma" panose="020B0604030504040204" pitchFamily="34" charset="0"/>
              <a:ea typeface="+mn-ea"/>
              <a:cs typeface="+mn-cs"/>
            </a:endParaRPr>
          </a:p>
        </p:txBody>
      </p:sp>
    </p:spTree>
    <p:extLst>
      <p:ext uri="{BB962C8B-B14F-4D97-AF65-F5344CB8AC3E}">
        <p14:creationId xmlns:p14="http://schemas.microsoft.com/office/powerpoint/2010/main" val="35865718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a:extLst>
              <a:ext uri="{FF2B5EF4-FFF2-40B4-BE49-F238E27FC236}">
                <a16:creationId xmlns:a16="http://schemas.microsoft.com/office/drawing/2014/main" id="{EC967540-8914-4F67-9739-2C054FF67977}"/>
              </a:ext>
            </a:extLst>
          </p:cNvPr>
          <p:cNvSpPr>
            <a:spLocks noGrp="1" noRot="1" noChangeAspect="1" noChangeArrowheads="1" noTextEdit="1"/>
          </p:cNvSpPr>
          <p:nvPr>
            <p:ph type="sldImg"/>
          </p:nvPr>
        </p:nvSpPr>
        <p:spPr>
          <a:ln/>
        </p:spPr>
      </p:sp>
      <p:sp>
        <p:nvSpPr>
          <p:cNvPr id="69635" name="Notes Placeholder 2">
            <a:extLst>
              <a:ext uri="{FF2B5EF4-FFF2-40B4-BE49-F238E27FC236}">
                <a16:creationId xmlns:a16="http://schemas.microsoft.com/office/drawing/2014/main" id="{0E73564A-3C93-4ABA-A2E6-1DB1F14B39A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lnSpc>
                <a:spcPct val="90000"/>
              </a:lnSpc>
              <a:spcBef>
                <a:spcPct val="0"/>
              </a:spcBef>
              <a:buFont typeface="Calibri" panose="020F0502020204030204" pitchFamily="34" charset="0"/>
              <a:buAutoNum type="alphaLcParenR"/>
            </a:pPr>
            <a:endParaRPr lang="en-US" altLang="en-US" sz="1100"/>
          </a:p>
          <a:p>
            <a:pPr marL="228600" indent="-228600" eaLnBrk="1" hangingPunct="1">
              <a:lnSpc>
                <a:spcPct val="90000"/>
              </a:lnSpc>
            </a:pPr>
            <a:endParaRPr lang="en-US" altLang="en-US" sz="1100"/>
          </a:p>
        </p:txBody>
      </p:sp>
      <p:sp>
        <p:nvSpPr>
          <p:cNvPr id="69636" name="Slide Number Placeholder 3">
            <a:extLst>
              <a:ext uri="{FF2B5EF4-FFF2-40B4-BE49-F238E27FC236}">
                <a16:creationId xmlns:a16="http://schemas.microsoft.com/office/drawing/2014/main" id="{C0569CAA-57B4-4648-AB0F-86D8EBC53238}"/>
              </a:ext>
            </a:extLst>
          </p:cNvPr>
          <p:cNvSpPr txBox="1">
            <a:spLocks noGrp="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36C5A1F-12AF-4FDE-9E36-D6017924C988}" type="slidenum">
              <a:rPr kumimoji="0" lang="en-US" altLang="en-US" sz="1200" b="0" i="0" u="none" strike="noStrike" kern="1200" cap="none" spc="0" normalizeH="0" baseline="0" noProof="0" smtClean="0">
                <a:ln>
                  <a:noFill/>
                </a:ln>
                <a:solidFill>
                  <a:srgbClr val="FFFFDD"/>
                </a:solidFill>
                <a:effectLst/>
                <a:uLnTx/>
                <a:uFillTx/>
                <a:latin typeface="Tahoma" panose="020B060403050404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24</a:t>
            </a:fld>
            <a:endParaRPr kumimoji="0" lang="en-US" altLang="en-US" sz="1200" b="0" i="0" u="none" strike="noStrike" kern="1200" cap="none" spc="0" normalizeH="0" baseline="0" noProof="0">
              <a:ln>
                <a:noFill/>
              </a:ln>
              <a:solidFill>
                <a:srgbClr val="FFFFDD"/>
              </a:solidFill>
              <a:effectLst/>
              <a:uLnTx/>
              <a:uFillTx/>
              <a:latin typeface="Tahoma" panose="020B0604030504040204" pitchFamily="34" charset="0"/>
              <a:ea typeface="+mn-ea"/>
              <a:cs typeface="+mn-cs"/>
            </a:endParaRPr>
          </a:p>
        </p:txBody>
      </p:sp>
    </p:spTree>
    <p:extLst>
      <p:ext uri="{BB962C8B-B14F-4D97-AF65-F5344CB8AC3E}">
        <p14:creationId xmlns:p14="http://schemas.microsoft.com/office/powerpoint/2010/main" val="37811522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36D40D73-FEFE-4FFA-9453-F2431C76B7AA}"/>
              </a:ext>
            </a:extLst>
          </p:cNvPr>
          <p:cNvSpPr>
            <a:spLocks noGrp="1" noRot="1" noChangeAspect="1" noChangeArrowheads="1" noTextEdit="1"/>
          </p:cNvSpPr>
          <p:nvPr>
            <p:ph type="sldImg"/>
          </p:nvPr>
        </p:nvSpPr>
        <p:spPr>
          <a:ln/>
        </p:spPr>
      </p:sp>
      <p:sp>
        <p:nvSpPr>
          <p:cNvPr id="48131" name="Notes Placeholder 2">
            <a:extLst>
              <a:ext uri="{FF2B5EF4-FFF2-40B4-BE49-F238E27FC236}">
                <a16:creationId xmlns:a16="http://schemas.microsoft.com/office/drawing/2014/main" id="{B0C65882-0B52-4299-A79A-C7E1F3AEC1D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8132" name="Slide Number Placeholder 3">
            <a:extLst>
              <a:ext uri="{FF2B5EF4-FFF2-40B4-BE49-F238E27FC236}">
                <a16:creationId xmlns:a16="http://schemas.microsoft.com/office/drawing/2014/main" id="{9A7D7A28-72FD-46C6-AF6B-D4F6BFACE9B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1CEAAD42-55A8-42CF-93CF-ECE82DD9AB43}" type="slidenum">
              <a:rPr kumimoji="0" lang="en-US" altLang="en-US" sz="1200" b="0" i="0" u="none" strike="noStrike" kern="1200" cap="none" spc="0" normalizeH="0" baseline="0" noProof="0" smtClean="0">
                <a:ln>
                  <a:noFill/>
                </a:ln>
                <a:solidFill>
                  <a:srgbClr val="FFFFDD"/>
                </a:solidFill>
                <a:effectLst/>
                <a:uLnTx/>
                <a:uFillTx/>
                <a:latin typeface="Tahoma" panose="020B060403050404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altLang="en-US" sz="1200" b="0" i="0" u="none" strike="noStrike" kern="1200" cap="none" spc="0" normalizeH="0" baseline="0" noProof="0">
              <a:ln>
                <a:noFill/>
              </a:ln>
              <a:solidFill>
                <a:srgbClr val="FFFFDD"/>
              </a:solidFill>
              <a:effectLst/>
              <a:uLnTx/>
              <a:uFillTx/>
              <a:latin typeface="Tahoma" panose="020B0604030504040204" pitchFamily="34" charset="0"/>
              <a:ea typeface="+mn-ea"/>
              <a:cs typeface="+mn-cs"/>
            </a:endParaRPr>
          </a:p>
        </p:txBody>
      </p:sp>
    </p:spTree>
    <p:extLst>
      <p:ext uri="{BB962C8B-B14F-4D97-AF65-F5344CB8AC3E}">
        <p14:creationId xmlns:p14="http://schemas.microsoft.com/office/powerpoint/2010/main" val="14910129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2382C762-3A6B-4B25-B11D-95FB13CED5F4}"/>
              </a:ext>
            </a:extLst>
          </p:cNvPr>
          <p:cNvSpPr>
            <a:spLocks noGrp="1" noRot="1" noChangeAspect="1" noChangeArrowheads="1" noTextEdit="1"/>
          </p:cNvSpPr>
          <p:nvPr>
            <p:ph type="sldImg"/>
          </p:nvPr>
        </p:nvSpPr>
        <p:spPr>
          <a:ln/>
        </p:spPr>
      </p:sp>
      <p:sp>
        <p:nvSpPr>
          <p:cNvPr id="51203" name="Notes Placeholder 2">
            <a:extLst>
              <a:ext uri="{FF2B5EF4-FFF2-40B4-BE49-F238E27FC236}">
                <a16:creationId xmlns:a16="http://schemas.microsoft.com/office/drawing/2014/main" id="{CE4D9AFE-C7CB-48E8-84AA-AC6348E6FC6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lnSpc>
                <a:spcPct val="90000"/>
              </a:lnSpc>
            </a:pPr>
            <a:endParaRPr lang="en-US" altLang="en-US" sz="1100"/>
          </a:p>
        </p:txBody>
      </p:sp>
      <p:sp>
        <p:nvSpPr>
          <p:cNvPr id="51204" name="Slide Number Placeholder 3">
            <a:extLst>
              <a:ext uri="{FF2B5EF4-FFF2-40B4-BE49-F238E27FC236}">
                <a16:creationId xmlns:a16="http://schemas.microsoft.com/office/drawing/2014/main" id="{0F41A040-46FC-4E72-9EC5-EBC7785797E0}"/>
              </a:ext>
            </a:extLst>
          </p:cNvPr>
          <p:cNvSpPr txBox="1">
            <a:spLocks noGrp="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7EC4A95-DD51-485A-BA78-0D3BAB4DA173}" type="slidenum">
              <a:rPr kumimoji="0" lang="en-US" altLang="en-US" sz="1200" b="0" i="0" u="none" strike="noStrike" kern="1200" cap="none" spc="0" normalizeH="0" baseline="0" noProof="0" smtClean="0">
                <a:ln>
                  <a:noFill/>
                </a:ln>
                <a:solidFill>
                  <a:srgbClr val="FFFFDD"/>
                </a:solidFill>
                <a:effectLst/>
                <a:uLnTx/>
                <a:uFillTx/>
                <a:latin typeface="Tahoma" panose="020B060403050404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altLang="en-US" sz="1200" b="0" i="0" u="none" strike="noStrike" kern="1200" cap="none" spc="0" normalizeH="0" baseline="0" noProof="0">
              <a:ln>
                <a:noFill/>
              </a:ln>
              <a:solidFill>
                <a:srgbClr val="FFFFDD"/>
              </a:solidFill>
              <a:effectLst/>
              <a:uLnTx/>
              <a:uFillTx/>
              <a:latin typeface="Tahoma" panose="020B0604030504040204" pitchFamily="34" charset="0"/>
              <a:ea typeface="+mn-ea"/>
              <a:cs typeface="+mn-cs"/>
            </a:endParaRPr>
          </a:p>
        </p:txBody>
      </p:sp>
    </p:spTree>
    <p:extLst>
      <p:ext uri="{BB962C8B-B14F-4D97-AF65-F5344CB8AC3E}">
        <p14:creationId xmlns:p14="http://schemas.microsoft.com/office/powerpoint/2010/main" val="20143999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E729CB5E-8F33-4ABD-9D9A-E4FF13ACA8A1}"/>
              </a:ext>
            </a:extLst>
          </p:cNvPr>
          <p:cNvSpPr>
            <a:spLocks noGrp="1" noRot="1" noChangeAspect="1" noChangeArrowheads="1" noTextEdit="1"/>
          </p:cNvSpPr>
          <p:nvPr>
            <p:ph type="sldImg"/>
          </p:nvPr>
        </p:nvSpPr>
        <p:spPr>
          <a:ln/>
        </p:spPr>
      </p:sp>
      <p:sp>
        <p:nvSpPr>
          <p:cNvPr id="56323" name="Notes Placeholder 2">
            <a:extLst>
              <a:ext uri="{FF2B5EF4-FFF2-40B4-BE49-F238E27FC236}">
                <a16:creationId xmlns:a16="http://schemas.microsoft.com/office/drawing/2014/main" id="{BB32B5FE-B0F3-4483-9FFE-E718B245572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lnSpc>
                <a:spcPct val="90000"/>
              </a:lnSpc>
              <a:spcBef>
                <a:spcPct val="0"/>
              </a:spcBef>
              <a:buFont typeface="Calibri" panose="020F0502020204030204" pitchFamily="34" charset="0"/>
              <a:buAutoNum type="alphaLcParenR"/>
            </a:pPr>
            <a:endParaRPr lang="en-US" altLang="en-US" sz="1100"/>
          </a:p>
          <a:p>
            <a:pPr marL="228600" indent="-228600" eaLnBrk="1" hangingPunct="1">
              <a:lnSpc>
                <a:spcPct val="90000"/>
              </a:lnSpc>
            </a:pPr>
            <a:endParaRPr lang="en-US" altLang="en-US" sz="1100"/>
          </a:p>
        </p:txBody>
      </p:sp>
      <p:sp>
        <p:nvSpPr>
          <p:cNvPr id="56324" name="Slide Number Placeholder 3">
            <a:extLst>
              <a:ext uri="{FF2B5EF4-FFF2-40B4-BE49-F238E27FC236}">
                <a16:creationId xmlns:a16="http://schemas.microsoft.com/office/drawing/2014/main" id="{5A195B99-126E-4A24-AB72-AAFC5AFC91ED}"/>
              </a:ext>
            </a:extLst>
          </p:cNvPr>
          <p:cNvSpPr txBox="1">
            <a:spLocks noGrp="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C604709-9FAF-474F-880C-2F7E65847FF0}" type="slidenum">
              <a:rPr kumimoji="0" lang="en-US" altLang="en-US" sz="1200" b="0" i="0" u="none" strike="noStrike" kern="1200" cap="none" spc="0" normalizeH="0" baseline="0" noProof="0" smtClean="0">
                <a:ln>
                  <a:noFill/>
                </a:ln>
                <a:solidFill>
                  <a:srgbClr val="FFFFDD"/>
                </a:solidFill>
                <a:effectLst/>
                <a:uLnTx/>
                <a:uFillTx/>
                <a:latin typeface="Tahoma" panose="020B060403050404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altLang="en-US" sz="1200" b="0" i="0" u="none" strike="noStrike" kern="1200" cap="none" spc="0" normalizeH="0" baseline="0" noProof="0">
              <a:ln>
                <a:noFill/>
              </a:ln>
              <a:solidFill>
                <a:srgbClr val="FFFFDD"/>
              </a:solidFill>
              <a:effectLst/>
              <a:uLnTx/>
              <a:uFillTx/>
              <a:latin typeface="Tahoma" panose="020B0604030504040204" pitchFamily="34" charset="0"/>
              <a:ea typeface="+mn-ea"/>
              <a:cs typeface="+mn-cs"/>
            </a:endParaRPr>
          </a:p>
        </p:txBody>
      </p:sp>
    </p:spTree>
    <p:extLst>
      <p:ext uri="{BB962C8B-B14F-4D97-AF65-F5344CB8AC3E}">
        <p14:creationId xmlns:p14="http://schemas.microsoft.com/office/powerpoint/2010/main" val="19716088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BF4DFB00-D0A3-468E-A0AF-0E60CB429A00}"/>
              </a:ext>
            </a:extLst>
          </p:cNvPr>
          <p:cNvSpPr>
            <a:spLocks noGrp="1" noRot="1" noChangeAspect="1" noChangeArrowheads="1" noTextEdit="1"/>
          </p:cNvSpPr>
          <p:nvPr>
            <p:ph type="sldImg"/>
          </p:nvPr>
        </p:nvSpPr>
        <p:spPr>
          <a:ln/>
        </p:spPr>
      </p:sp>
      <p:sp>
        <p:nvSpPr>
          <p:cNvPr id="53251" name="Notes Placeholder 2">
            <a:extLst>
              <a:ext uri="{FF2B5EF4-FFF2-40B4-BE49-F238E27FC236}">
                <a16:creationId xmlns:a16="http://schemas.microsoft.com/office/drawing/2014/main" id="{0616D8DA-CD51-4042-8064-48C27720A67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lnSpc>
                <a:spcPct val="90000"/>
              </a:lnSpc>
              <a:spcBef>
                <a:spcPct val="0"/>
              </a:spcBef>
              <a:buFont typeface="Calibri" panose="020F0502020204030204" pitchFamily="34" charset="0"/>
              <a:buAutoNum type="alphaLcParenR"/>
            </a:pPr>
            <a:endParaRPr lang="en-US" altLang="en-US" sz="1100"/>
          </a:p>
          <a:p>
            <a:pPr marL="228600" indent="-228600" eaLnBrk="1" hangingPunct="1">
              <a:lnSpc>
                <a:spcPct val="90000"/>
              </a:lnSpc>
            </a:pPr>
            <a:endParaRPr lang="en-US" altLang="en-US" sz="1100"/>
          </a:p>
        </p:txBody>
      </p:sp>
      <p:sp>
        <p:nvSpPr>
          <p:cNvPr id="53252" name="Slide Number Placeholder 3">
            <a:extLst>
              <a:ext uri="{FF2B5EF4-FFF2-40B4-BE49-F238E27FC236}">
                <a16:creationId xmlns:a16="http://schemas.microsoft.com/office/drawing/2014/main" id="{14DF6184-083B-4763-A770-26CB0DB245C1}"/>
              </a:ext>
            </a:extLst>
          </p:cNvPr>
          <p:cNvSpPr txBox="1">
            <a:spLocks noGrp="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5920CA5-17BE-4325-92CE-F6C80CFEA153}" type="slidenum">
              <a:rPr kumimoji="0" lang="en-US" altLang="en-US" sz="1200" b="0" i="0" u="none" strike="noStrike" kern="1200" cap="none" spc="0" normalizeH="0" baseline="0" noProof="0" smtClean="0">
                <a:ln>
                  <a:noFill/>
                </a:ln>
                <a:solidFill>
                  <a:srgbClr val="FFFFDD"/>
                </a:solidFill>
                <a:effectLst/>
                <a:uLnTx/>
                <a:uFillTx/>
                <a:latin typeface="Tahoma" panose="020B060403050404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US" altLang="en-US" sz="1200" b="0" i="0" u="none" strike="noStrike" kern="1200" cap="none" spc="0" normalizeH="0" baseline="0" noProof="0">
              <a:ln>
                <a:noFill/>
              </a:ln>
              <a:solidFill>
                <a:srgbClr val="FFFFDD"/>
              </a:solidFill>
              <a:effectLst/>
              <a:uLnTx/>
              <a:uFillTx/>
              <a:latin typeface="Tahoma" panose="020B0604030504040204" pitchFamily="34" charset="0"/>
              <a:ea typeface="+mn-ea"/>
              <a:cs typeface="+mn-cs"/>
            </a:endParaRPr>
          </a:p>
        </p:txBody>
      </p:sp>
    </p:spTree>
    <p:extLst>
      <p:ext uri="{BB962C8B-B14F-4D97-AF65-F5344CB8AC3E}">
        <p14:creationId xmlns:p14="http://schemas.microsoft.com/office/powerpoint/2010/main" val="5756408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a:extLst>
              <a:ext uri="{FF2B5EF4-FFF2-40B4-BE49-F238E27FC236}">
                <a16:creationId xmlns:a16="http://schemas.microsoft.com/office/drawing/2014/main" id="{222A7291-B6DD-46BD-A13E-128FD34A033B}"/>
              </a:ext>
            </a:extLst>
          </p:cNvPr>
          <p:cNvSpPr>
            <a:spLocks noGrp="1" noRot="1" noChangeAspect="1" noChangeArrowheads="1" noTextEdit="1"/>
          </p:cNvSpPr>
          <p:nvPr>
            <p:ph type="sldImg"/>
          </p:nvPr>
        </p:nvSpPr>
        <p:spPr>
          <a:ln/>
        </p:spPr>
      </p:sp>
      <p:sp>
        <p:nvSpPr>
          <p:cNvPr id="59395" name="Notes Placeholder 2">
            <a:extLst>
              <a:ext uri="{FF2B5EF4-FFF2-40B4-BE49-F238E27FC236}">
                <a16:creationId xmlns:a16="http://schemas.microsoft.com/office/drawing/2014/main" id="{AFE1E893-46B5-4BDC-9010-D769DEDC5D0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lnSpc>
                <a:spcPct val="90000"/>
              </a:lnSpc>
              <a:spcBef>
                <a:spcPct val="0"/>
              </a:spcBef>
              <a:buFont typeface="Calibri" panose="020F0502020204030204" pitchFamily="34" charset="0"/>
              <a:buAutoNum type="alphaLcParenR"/>
            </a:pPr>
            <a:endParaRPr lang="en-US" altLang="en-US" sz="1100"/>
          </a:p>
          <a:p>
            <a:pPr marL="228600" indent="-228600" eaLnBrk="1" hangingPunct="1">
              <a:lnSpc>
                <a:spcPct val="90000"/>
              </a:lnSpc>
            </a:pPr>
            <a:endParaRPr lang="en-US" altLang="en-US" sz="1100"/>
          </a:p>
        </p:txBody>
      </p:sp>
      <p:sp>
        <p:nvSpPr>
          <p:cNvPr id="59396" name="Slide Number Placeholder 3">
            <a:extLst>
              <a:ext uri="{FF2B5EF4-FFF2-40B4-BE49-F238E27FC236}">
                <a16:creationId xmlns:a16="http://schemas.microsoft.com/office/drawing/2014/main" id="{97032842-2C5B-4032-9BFB-14D42E7C6B24}"/>
              </a:ext>
            </a:extLst>
          </p:cNvPr>
          <p:cNvSpPr txBox="1">
            <a:spLocks noGrp="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318700A-5A43-4C07-88DA-8619B5257CE1}" type="slidenum">
              <a:rPr kumimoji="0" lang="en-US" altLang="en-US" sz="1200" b="0" i="0" u="none" strike="noStrike" kern="1200" cap="none" spc="0" normalizeH="0" baseline="0" noProof="0" smtClean="0">
                <a:ln>
                  <a:noFill/>
                </a:ln>
                <a:solidFill>
                  <a:srgbClr val="FFFFDD"/>
                </a:solidFill>
                <a:effectLst/>
                <a:uLnTx/>
                <a:uFillTx/>
                <a:latin typeface="Tahoma" panose="020B060403050404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en-US" altLang="en-US" sz="1200" b="0" i="0" u="none" strike="noStrike" kern="1200" cap="none" spc="0" normalizeH="0" baseline="0" noProof="0">
              <a:ln>
                <a:noFill/>
              </a:ln>
              <a:solidFill>
                <a:srgbClr val="FFFFDD"/>
              </a:solidFill>
              <a:effectLst/>
              <a:uLnTx/>
              <a:uFillTx/>
              <a:latin typeface="Tahoma" panose="020B0604030504040204" pitchFamily="34" charset="0"/>
              <a:ea typeface="+mn-ea"/>
              <a:cs typeface="+mn-cs"/>
            </a:endParaRPr>
          </a:p>
        </p:txBody>
      </p:sp>
    </p:spTree>
    <p:extLst>
      <p:ext uri="{BB962C8B-B14F-4D97-AF65-F5344CB8AC3E}">
        <p14:creationId xmlns:p14="http://schemas.microsoft.com/office/powerpoint/2010/main" val="22876798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a:extLst>
              <a:ext uri="{FF2B5EF4-FFF2-40B4-BE49-F238E27FC236}">
                <a16:creationId xmlns:a16="http://schemas.microsoft.com/office/drawing/2014/main" id="{8800E1FA-A9F9-4D96-8E38-D6D65232E354}"/>
              </a:ext>
            </a:extLst>
          </p:cNvPr>
          <p:cNvSpPr>
            <a:spLocks noGrp="1" noRot="1" noChangeAspect="1" noChangeArrowheads="1" noTextEdit="1"/>
          </p:cNvSpPr>
          <p:nvPr>
            <p:ph type="sldImg"/>
          </p:nvPr>
        </p:nvSpPr>
        <p:spPr>
          <a:ln/>
        </p:spPr>
      </p:sp>
      <p:sp>
        <p:nvSpPr>
          <p:cNvPr id="61443" name="Notes Placeholder 2">
            <a:extLst>
              <a:ext uri="{FF2B5EF4-FFF2-40B4-BE49-F238E27FC236}">
                <a16:creationId xmlns:a16="http://schemas.microsoft.com/office/drawing/2014/main" id="{C1286EB8-FD8E-4465-B446-8218D262E56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lnSpc>
                <a:spcPct val="90000"/>
              </a:lnSpc>
              <a:spcBef>
                <a:spcPct val="0"/>
              </a:spcBef>
              <a:buFont typeface="Calibri" panose="020F0502020204030204" pitchFamily="34" charset="0"/>
              <a:buAutoNum type="alphaLcParenR"/>
            </a:pPr>
            <a:endParaRPr lang="en-US" altLang="en-US" sz="1100"/>
          </a:p>
          <a:p>
            <a:pPr marL="228600" indent="-228600" eaLnBrk="1" hangingPunct="1">
              <a:lnSpc>
                <a:spcPct val="90000"/>
              </a:lnSpc>
            </a:pPr>
            <a:endParaRPr lang="en-US" altLang="en-US" sz="1100"/>
          </a:p>
        </p:txBody>
      </p:sp>
      <p:sp>
        <p:nvSpPr>
          <p:cNvPr id="61444" name="Slide Number Placeholder 3">
            <a:extLst>
              <a:ext uri="{FF2B5EF4-FFF2-40B4-BE49-F238E27FC236}">
                <a16:creationId xmlns:a16="http://schemas.microsoft.com/office/drawing/2014/main" id="{9629847B-267C-4A49-894B-63D10B10C356}"/>
              </a:ext>
            </a:extLst>
          </p:cNvPr>
          <p:cNvSpPr txBox="1">
            <a:spLocks noGrp="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4D030E0-8C27-45F2-BEE9-2F1A98683D77}" type="slidenum">
              <a:rPr kumimoji="0" lang="en-US" altLang="en-US" sz="1200" b="0" i="0" u="none" strike="noStrike" kern="1200" cap="none" spc="0" normalizeH="0" baseline="0" noProof="0" smtClean="0">
                <a:ln>
                  <a:noFill/>
                </a:ln>
                <a:solidFill>
                  <a:srgbClr val="FFFFDD"/>
                </a:solidFill>
                <a:effectLst/>
                <a:uLnTx/>
                <a:uFillTx/>
                <a:latin typeface="Tahoma" panose="020B060403050404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0" lang="en-US" altLang="en-US" sz="1200" b="0" i="0" u="none" strike="noStrike" kern="1200" cap="none" spc="0" normalizeH="0" baseline="0" noProof="0">
              <a:ln>
                <a:noFill/>
              </a:ln>
              <a:solidFill>
                <a:srgbClr val="FFFFDD"/>
              </a:solidFill>
              <a:effectLst/>
              <a:uLnTx/>
              <a:uFillTx/>
              <a:latin typeface="Tahoma" panose="020B0604030504040204" pitchFamily="34" charset="0"/>
              <a:ea typeface="+mn-ea"/>
              <a:cs typeface="+mn-cs"/>
            </a:endParaRPr>
          </a:p>
        </p:txBody>
      </p:sp>
    </p:spTree>
    <p:extLst>
      <p:ext uri="{BB962C8B-B14F-4D97-AF65-F5344CB8AC3E}">
        <p14:creationId xmlns:p14="http://schemas.microsoft.com/office/powerpoint/2010/main" val="26269942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a:extLst>
              <a:ext uri="{FF2B5EF4-FFF2-40B4-BE49-F238E27FC236}">
                <a16:creationId xmlns:a16="http://schemas.microsoft.com/office/drawing/2014/main" id="{6E8A8BA7-0E1E-4F4B-B11F-826113DFFB05}"/>
              </a:ext>
            </a:extLst>
          </p:cNvPr>
          <p:cNvSpPr>
            <a:spLocks noGrp="1" noRot="1" noChangeAspect="1" noChangeArrowheads="1" noTextEdit="1"/>
          </p:cNvSpPr>
          <p:nvPr>
            <p:ph type="sldImg"/>
          </p:nvPr>
        </p:nvSpPr>
        <p:spPr>
          <a:ln/>
        </p:spPr>
      </p:sp>
      <p:sp>
        <p:nvSpPr>
          <p:cNvPr id="63491" name="Notes Placeholder 2">
            <a:extLst>
              <a:ext uri="{FF2B5EF4-FFF2-40B4-BE49-F238E27FC236}">
                <a16:creationId xmlns:a16="http://schemas.microsoft.com/office/drawing/2014/main" id="{5821847E-26D2-4A7D-9CA6-A60562ED69A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lnSpc>
                <a:spcPct val="90000"/>
              </a:lnSpc>
              <a:spcBef>
                <a:spcPct val="0"/>
              </a:spcBef>
              <a:buFont typeface="Calibri" panose="020F0502020204030204" pitchFamily="34" charset="0"/>
              <a:buAutoNum type="alphaLcParenR"/>
            </a:pPr>
            <a:endParaRPr lang="en-US" altLang="en-US" sz="1100"/>
          </a:p>
          <a:p>
            <a:pPr marL="228600" indent="-228600" eaLnBrk="1" hangingPunct="1">
              <a:lnSpc>
                <a:spcPct val="90000"/>
              </a:lnSpc>
            </a:pPr>
            <a:endParaRPr lang="en-US" altLang="en-US" sz="1100"/>
          </a:p>
        </p:txBody>
      </p:sp>
      <p:sp>
        <p:nvSpPr>
          <p:cNvPr id="63492" name="Slide Number Placeholder 3">
            <a:extLst>
              <a:ext uri="{FF2B5EF4-FFF2-40B4-BE49-F238E27FC236}">
                <a16:creationId xmlns:a16="http://schemas.microsoft.com/office/drawing/2014/main" id="{B3AE8444-DFA0-45A3-A379-5099BE6430AF}"/>
              </a:ext>
            </a:extLst>
          </p:cNvPr>
          <p:cNvSpPr txBox="1">
            <a:spLocks noGrp="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3D834C5-1488-4844-899B-D5746D00E934}" type="slidenum">
              <a:rPr kumimoji="0" lang="en-US" altLang="en-US" sz="1200" b="0" i="0" u="none" strike="noStrike" kern="1200" cap="none" spc="0" normalizeH="0" baseline="0" noProof="0" smtClean="0">
                <a:ln>
                  <a:noFill/>
                </a:ln>
                <a:solidFill>
                  <a:srgbClr val="FFFFDD"/>
                </a:solidFill>
                <a:effectLst/>
                <a:uLnTx/>
                <a:uFillTx/>
                <a:latin typeface="Tahoma" panose="020B060403050404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21</a:t>
            </a:fld>
            <a:endParaRPr kumimoji="0" lang="en-US" altLang="en-US" sz="1200" b="0" i="0" u="none" strike="noStrike" kern="1200" cap="none" spc="0" normalizeH="0" baseline="0" noProof="0">
              <a:ln>
                <a:noFill/>
              </a:ln>
              <a:solidFill>
                <a:srgbClr val="FFFFDD"/>
              </a:solidFill>
              <a:effectLst/>
              <a:uLnTx/>
              <a:uFillTx/>
              <a:latin typeface="Tahoma" panose="020B0604030504040204" pitchFamily="34" charset="0"/>
              <a:ea typeface="+mn-ea"/>
              <a:cs typeface="+mn-cs"/>
            </a:endParaRPr>
          </a:p>
        </p:txBody>
      </p:sp>
    </p:spTree>
    <p:extLst>
      <p:ext uri="{BB962C8B-B14F-4D97-AF65-F5344CB8AC3E}">
        <p14:creationId xmlns:p14="http://schemas.microsoft.com/office/powerpoint/2010/main" val="38678357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74AA5557-2503-4BFD-B018-7FE80817EE95}"/>
              </a:ext>
            </a:extLst>
          </p:cNvPr>
          <p:cNvSpPr>
            <a:spLocks noGrp="1" noRot="1" noChangeAspect="1" noChangeArrowheads="1" noTextEdit="1"/>
          </p:cNvSpPr>
          <p:nvPr>
            <p:ph type="sldImg"/>
          </p:nvPr>
        </p:nvSpPr>
        <p:spPr>
          <a:ln/>
        </p:spPr>
      </p:sp>
      <p:sp>
        <p:nvSpPr>
          <p:cNvPr id="65539" name="Notes Placeholder 2">
            <a:extLst>
              <a:ext uri="{FF2B5EF4-FFF2-40B4-BE49-F238E27FC236}">
                <a16:creationId xmlns:a16="http://schemas.microsoft.com/office/drawing/2014/main" id="{407D0341-1E08-4E01-A71A-6959B97B54C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lnSpc>
                <a:spcPct val="90000"/>
              </a:lnSpc>
              <a:spcBef>
                <a:spcPct val="0"/>
              </a:spcBef>
              <a:buFont typeface="Calibri" panose="020F0502020204030204" pitchFamily="34" charset="0"/>
              <a:buAutoNum type="alphaLcParenR"/>
            </a:pPr>
            <a:endParaRPr lang="en-US" altLang="en-US" sz="1100"/>
          </a:p>
          <a:p>
            <a:pPr marL="228600" indent="-228600" eaLnBrk="1" hangingPunct="1">
              <a:lnSpc>
                <a:spcPct val="90000"/>
              </a:lnSpc>
            </a:pPr>
            <a:endParaRPr lang="en-US" altLang="en-US" sz="1100"/>
          </a:p>
        </p:txBody>
      </p:sp>
      <p:sp>
        <p:nvSpPr>
          <p:cNvPr id="65540" name="Slide Number Placeholder 3">
            <a:extLst>
              <a:ext uri="{FF2B5EF4-FFF2-40B4-BE49-F238E27FC236}">
                <a16:creationId xmlns:a16="http://schemas.microsoft.com/office/drawing/2014/main" id="{B1D1EE86-E06C-4FE9-841C-30D77ABC9900}"/>
              </a:ext>
            </a:extLst>
          </p:cNvPr>
          <p:cNvSpPr txBox="1">
            <a:spLocks noGrp="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4A631F6-6490-4457-9052-09B2112730FD}" type="slidenum">
              <a:rPr kumimoji="0" lang="en-US" altLang="en-US" sz="1200" b="0" i="0" u="none" strike="noStrike" kern="1200" cap="none" spc="0" normalizeH="0" baseline="0" noProof="0" smtClean="0">
                <a:ln>
                  <a:noFill/>
                </a:ln>
                <a:solidFill>
                  <a:srgbClr val="FFFFDD"/>
                </a:solidFill>
                <a:effectLst/>
                <a:uLnTx/>
                <a:uFillTx/>
                <a:latin typeface="Tahoma" panose="020B060403050404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kumimoji="0" lang="en-US" altLang="en-US" sz="1200" b="0" i="0" u="none" strike="noStrike" kern="1200" cap="none" spc="0" normalizeH="0" baseline="0" noProof="0">
              <a:ln>
                <a:noFill/>
              </a:ln>
              <a:solidFill>
                <a:srgbClr val="FFFFDD"/>
              </a:solidFill>
              <a:effectLst/>
              <a:uLnTx/>
              <a:uFillTx/>
              <a:latin typeface="Tahoma" panose="020B0604030504040204" pitchFamily="34" charset="0"/>
              <a:ea typeface="+mn-ea"/>
              <a:cs typeface="+mn-cs"/>
            </a:endParaRPr>
          </a:p>
        </p:txBody>
      </p:sp>
    </p:spTree>
    <p:extLst>
      <p:ext uri="{BB962C8B-B14F-4D97-AF65-F5344CB8AC3E}">
        <p14:creationId xmlns:p14="http://schemas.microsoft.com/office/powerpoint/2010/main" val="15048250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3" name="Picture 8" descr="FDL_4K.png">
            <a:extLst>
              <a:ext uri="{FF2B5EF4-FFF2-40B4-BE49-F238E27FC236}">
                <a16:creationId xmlns:a16="http://schemas.microsoft.com/office/drawing/2014/main" id="{55F54226-3048-4639-9013-F232F8ED582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76967" y="2138363"/>
            <a:ext cx="1530351" cy="1185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Placeholder 1"/>
          <p:cNvSpPr>
            <a:spLocks noGrp="1"/>
          </p:cNvSpPr>
          <p:nvPr>
            <p:ph type="title"/>
          </p:nvPr>
        </p:nvSpPr>
        <p:spPr>
          <a:xfrm>
            <a:off x="3656799" y="1650332"/>
            <a:ext cx="6341173" cy="2110257"/>
          </a:xfrm>
          <a:prstGeom prst="rect">
            <a:avLst/>
          </a:prstGeom>
        </p:spPr>
        <p:txBody>
          <a:bodyPr rtlCol="0">
            <a:noAutofit/>
          </a:bodyPr>
          <a:lstStyle>
            <a:lvl1pPr>
              <a:defRPr sz="4000"/>
            </a:lvl1pPr>
          </a:lstStyle>
          <a:p>
            <a:r>
              <a:rPr lang="en-US" dirty="0"/>
              <a:t>Click to edit Master title style</a:t>
            </a:r>
          </a:p>
        </p:txBody>
      </p:sp>
      <p:sp>
        <p:nvSpPr>
          <p:cNvPr id="4" name="Slide Number Placeholder 5">
            <a:extLst>
              <a:ext uri="{FF2B5EF4-FFF2-40B4-BE49-F238E27FC236}">
                <a16:creationId xmlns:a16="http://schemas.microsoft.com/office/drawing/2014/main" id="{483BCE60-5B7A-44C9-BDCD-D651922B895B}"/>
              </a:ext>
            </a:extLst>
          </p:cNvPr>
          <p:cNvSpPr>
            <a:spLocks noGrp="1"/>
          </p:cNvSpPr>
          <p:nvPr>
            <p:ph type="sldNum" sz="quarter" idx="10"/>
          </p:nvPr>
        </p:nvSpPr>
        <p:spPr/>
        <p:txBody>
          <a:bodyPr/>
          <a:lstStyle>
            <a:lvl1pPr>
              <a:defRPr/>
            </a:lvl1pPr>
          </a:lstStyle>
          <a:p>
            <a:pPr>
              <a:defRPr/>
            </a:pPr>
            <a:fld id="{B9C45A07-6F7B-4F6B-B6CB-7459FAD3D061}" type="slidenum">
              <a:rPr lang="en-US" altLang="en-US"/>
              <a:pPr>
                <a:defRPr/>
              </a:pPr>
              <a:t>‹#›</a:t>
            </a:fld>
            <a:endParaRPr lang="en-US" altLang="en-US"/>
          </a:p>
        </p:txBody>
      </p:sp>
      <p:sp>
        <p:nvSpPr>
          <p:cNvPr id="5" name="Date Placeholder 6">
            <a:extLst>
              <a:ext uri="{FF2B5EF4-FFF2-40B4-BE49-F238E27FC236}">
                <a16:creationId xmlns:a16="http://schemas.microsoft.com/office/drawing/2014/main" id="{C2191DC6-284A-432B-BBFB-4A01B54C6A62}"/>
              </a:ext>
            </a:extLst>
          </p:cNvPr>
          <p:cNvSpPr>
            <a:spLocks noGrp="1"/>
          </p:cNvSpPr>
          <p:nvPr>
            <p:ph type="dt" sz="half" idx="11"/>
          </p:nvPr>
        </p:nvSpPr>
        <p:spPr>
          <a:xfrm>
            <a:off x="5088467" y="6508751"/>
            <a:ext cx="2844800" cy="365125"/>
          </a:xfrm>
          <a:prstGeom prst="rect">
            <a:avLst/>
          </a:prstGeom>
        </p:spPr>
        <p:txBody>
          <a:bodyPr/>
          <a:lstStyle>
            <a:lvl1pPr>
              <a:defRPr/>
            </a:lvl1pPr>
          </a:lstStyle>
          <a:p>
            <a:pPr>
              <a:defRPr/>
            </a:pPr>
            <a:fld id="{C1C1E362-53CC-40AF-9140-DBFDF7A26722}" type="datetime1">
              <a:rPr lang="en-US"/>
              <a:pPr>
                <a:defRPr/>
              </a:pPr>
              <a:t>1/6/2020</a:t>
            </a:fld>
            <a:endParaRPr lang="en-US"/>
          </a:p>
        </p:txBody>
      </p:sp>
    </p:spTree>
    <p:extLst>
      <p:ext uri="{BB962C8B-B14F-4D97-AF65-F5344CB8AC3E}">
        <p14:creationId xmlns:p14="http://schemas.microsoft.com/office/powerpoint/2010/main" val="1007274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8" descr="FDL_4K.png">
            <a:extLst>
              <a:ext uri="{FF2B5EF4-FFF2-40B4-BE49-F238E27FC236}">
                <a16:creationId xmlns:a16="http://schemas.microsoft.com/office/drawing/2014/main" id="{F1C955BD-B094-4B1A-8D8E-40393533057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88434" y="328614"/>
            <a:ext cx="1337733" cy="1036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sz="2800" b="0"/>
            </a:lvl1pPr>
            <a:lvl2pPr>
              <a:defRPr lang="en-US" sz="2400" b="1" i="1" kern="1200" dirty="0" smtClean="0">
                <a:solidFill>
                  <a:srgbClr val="CF0031"/>
                </a:solidFill>
                <a:latin typeface="Helvetica"/>
                <a:ea typeface="ヒラギノ角ゴ Pro W3" charset="0"/>
                <a:cs typeface="ヒラギノ角ゴ Pro W3" charset="0"/>
              </a:defRPr>
            </a:lvl2pPr>
            <a:lvl3pPr>
              <a:defRPr sz="2000"/>
            </a:lvl3pPr>
            <a:lvl4pPr>
              <a:defRPr sz="18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5">
            <a:extLst>
              <a:ext uri="{FF2B5EF4-FFF2-40B4-BE49-F238E27FC236}">
                <a16:creationId xmlns:a16="http://schemas.microsoft.com/office/drawing/2014/main" id="{081C47AA-E750-40D6-94D8-297FE212556B}"/>
              </a:ext>
            </a:extLst>
          </p:cNvPr>
          <p:cNvSpPr>
            <a:spLocks noGrp="1"/>
          </p:cNvSpPr>
          <p:nvPr>
            <p:ph type="sldNum" sz="quarter" idx="10"/>
          </p:nvPr>
        </p:nvSpPr>
        <p:spPr/>
        <p:txBody>
          <a:bodyPr/>
          <a:lstStyle>
            <a:lvl1pPr>
              <a:defRPr/>
            </a:lvl1pPr>
          </a:lstStyle>
          <a:p>
            <a:pPr>
              <a:defRPr/>
            </a:pPr>
            <a:fld id="{2B2A86AE-B683-4657-B49F-FAAE01EB70F5}" type="slidenum">
              <a:rPr lang="en-US" altLang="en-US"/>
              <a:pPr>
                <a:defRPr/>
              </a:pPr>
              <a:t>‹#›</a:t>
            </a:fld>
            <a:endParaRPr lang="en-US" altLang="en-US"/>
          </a:p>
        </p:txBody>
      </p:sp>
      <p:sp>
        <p:nvSpPr>
          <p:cNvPr id="6" name="Date Placeholder 6">
            <a:extLst>
              <a:ext uri="{FF2B5EF4-FFF2-40B4-BE49-F238E27FC236}">
                <a16:creationId xmlns:a16="http://schemas.microsoft.com/office/drawing/2014/main" id="{8A8FBBF1-48EC-44F2-A08B-3ED7203483B5}"/>
              </a:ext>
            </a:extLst>
          </p:cNvPr>
          <p:cNvSpPr>
            <a:spLocks noGrp="1"/>
          </p:cNvSpPr>
          <p:nvPr>
            <p:ph type="dt" sz="half" idx="11"/>
          </p:nvPr>
        </p:nvSpPr>
        <p:spPr>
          <a:xfrm>
            <a:off x="5088467" y="6508751"/>
            <a:ext cx="2844800" cy="365125"/>
          </a:xfrm>
          <a:prstGeom prst="rect">
            <a:avLst/>
          </a:prstGeom>
        </p:spPr>
        <p:txBody>
          <a:bodyPr/>
          <a:lstStyle>
            <a:lvl1pPr>
              <a:defRPr/>
            </a:lvl1pPr>
          </a:lstStyle>
          <a:p>
            <a:pPr>
              <a:defRPr/>
            </a:pPr>
            <a:fld id="{8F2E5569-0AF8-463E-A8FD-C80531A8BA12}" type="datetime1">
              <a:rPr lang="en-US"/>
              <a:pPr>
                <a:defRPr/>
              </a:pPr>
              <a:t>1/6/2020</a:t>
            </a:fld>
            <a:endParaRPr lang="en-US"/>
          </a:p>
        </p:txBody>
      </p:sp>
    </p:spTree>
    <p:extLst>
      <p:ext uri="{BB962C8B-B14F-4D97-AF65-F5344CB8AC3E}">
        <p14:creationId xmlns:p14="http://schemas.microsoft.com/office/powerpoint/2010/main" val="1817988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8" descr="FDL_4K.png">
            <a:extLst>
              <a:ext uri="{FF2B5EF4-FFF2-40B4-BE49-F238E27FC236}">
                <a16:creationId xmlns:a16="http://schemas.microsoft.com/office/drawing/2014/main" id="{98F1AD3E-B37A-4E7E-87B1-D7991D0F35C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88434" y="328614"/>
            <a:ext cx="1337733" cy="1036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4">
            <a:extLst>
              <a:ext uri="{FF2B5EF4-FFF2-40B4-BE49-F238E27FC236}">
                <a16:creationId xmlns:a16="http://schemas.microsoft.com/office/drawing/2014/main" id="{52DEEBDF-91B0-4E36-AA28-6C4E1E18A6A5}"/>
              </a:ext>
            </a:extLst>
          </p:cNvPr>
          <p:cNvSpPr>
            <a:spLocks noGrp="1"/>
          </p:cNvSpPr>
          <p:nvPr>
            <p:ph type="dt" sz="half" idx="10"/>
          </p:nvPr>
        </p:nvSpPr>
        <p:spPr>
          <a:xfrm>
            <a:off x="5088467" y="6508751"/>
            <a:ext cx="2844800" cy="365125"/>
          </a:xfrm>
          <a:prstGeom prst="rect">
            <a:avLst/>
          </a:prstGeom>
        </p:spPr>
        <p:txBody>
          <a:bodyPr/>
          <a:lstStyle>
            <a:lvl1pPr>
              <a:defRPr/>
            </a:lvl1pPr>
          </a:lstStyle>
          <a:p>
            <a:pPr>
              <a:defRPr/>
            </a:pPr>
            <a:fld id="{CA39331A-2883-4D41-8E31-AA2E6349E9D2}" type="datetime1">
              <a:rPr lang="en-US"/>
              <a:pPr>
                <a:defRPr/>
              </a:pPr>
              <a:t>1/6/2020</a:t>
            </a:fld>
            <a:endParaRPr lang="en-US"/>
          </a:p>
        </p:txBody>
      </p:sp>
      <p:sp>
        <p:nvSpPr>
          <p:cNvPr id="7" name="Slide Number Placeholder 6">
            <a:extLst>
              <a:ext uri="{FF2B5EF4-FFF2-40B4-BE49-F238E27FC236}">
                <a16:creationId xmlns:a16="http://schemas.microsoft.com/office/drawing/2014/main" id="{5DD0849D-2504-47D8-A6A3-24EAE38946B1}"/>
              </a:ext>
            </a:extLst>
          </p:cNvPr>
          <p:cNvSpPr>
            <a:spLocks noGrp="1"/>
          </p:cNvSpPr>
          <p:nvPr>
            <p:ph type="sldNum" sz="quarter" idx="11"/>
          </p:nvPr>
        </p:nvSpPr>
        <p:spPr/>
        <p:txBody>
          <a:bodyPr/>
          <a:lstStyle>
            <a:lvl1pPr>
              <a:defRPr/>
            </a:lvl1pPr>
          </a:lstStyle>
          <a:p>
            <a:pPr>
              <a:defRPr/>
            </a:pPr>
            <a:fld id="{CEDA1367-E5BC-49E5-A77C-FADFDDF79928}" type="slidenum">
              <a:rPr lang="en-US" altLang="en-US"/>
              <a:pPr>
                <a:defRPr/>
              </a:pPr>
              <a:t>‹#›</a:t>
            </a:fld>
            <a:endParaRPr lang="en-US" altLang="en-US"/>
          </a:p>
        </p:txBody>
      </p:sp>
    </p:spTree>
    <p:extLst>
      <p:ext uri="{BB962C8B-B14F-4D97-AF65-F5344CB8AC3E}">
        <p14:creationId xmlns:p14="http://schemas.microsoft.com/office/powerpoint/2010/main" val="37581143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8" descr="FDL_4K.png">
            <a:extLst>
              <a:ext uri="{FF2B5EF4-FFF2-40B4-BE49-F238E27FC236}">
                <a16:creationId xmlns:a16="http://schemas.microsoft.com/office/drawing/2014/main" id="{42CA2B0C-1048-4E1B-8CF8-6A782E1F11A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88434" y="328614"/>
            <a:ext cx="1337733" cy="1036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679608"/>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09600" y="2319370"/>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679608"/>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319370"/>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6">
            <a:extLst>
              <a:ext uri="{FF2B5EF4-FFF2-40B4-BE49-F238E27FC236}">
                <a16:creationId xmlns:a16="http://schemas.microsoft.com/office/drawing/2014/main" id="{D9236982-62AB-48DD-B016-CCC9F83BFD6C}"/>
              </a:ext>
            </a:extLst>
          </p:cNvPr>
          <p:cNvSpPr>
            <a:spLocks noGrp="1"/>
          </p:cNvSpPr>
          <p:nvPr>
            <p:ph type="dt" sz="half" idx="10"/>
          </p:nvPr>
        </p:nvSpPr>
        <p:spPr>
          <a:xfrm>
            <a:off x="5088467" y="6508751"/>
            <a:ext cx="2844800" cy="365125"/>
          </a:xfrm>
          <a:prstGeom prst="rect">
            <a:avLst/>
          </a:prstGeom>
        </p:spPr>
        <p:txBody>
          <a:bodyPr/>
          <a:lstStyle>
            <a:lvl1pPr>
              <a:defRPr/>
            </a:lvl1pPr>
          </a:lstStyle>
          <a:p>
            <a:pPr>
              <a:defRPr/>
            </a:pPr>
            <a:fld id="{F0069F19-0F0B-44C8-BD2E-EAB755B74993}" type="datetime1">
              <a:rPr lang="en-US"/>
              <a:pPr>
                <a:defRPr/>
              </a:pPr>
              <a:t>1/6/2020</a:t>
            </a:fld>
            <a:endParaRPr lang="en-US"/>
          </a:p>
        </p:txBody>
      </p:sp>
      <p:sp>
        <p:nvSpPr>
          <p:cNvPr id="9" name="Slide Number Placeholder 8">
            <a:extLst>
              <a:ext uri="{FF2B5EF4-FFF2-40B4-BE49-F238E27FC236}">
                <a16:creationId xmlns:a16="http://schemas.microsoft.com/office/drawing/2014/main" id="{AAE8516A-2EC3-41D1-BDE9-C07C17F71A74}"/>
              </a:ext>
            </a:extLst>
          </p:cNvPr>
          <p:cNvSpPr>
            <a:spLocks noGrp="1"/>
          </p:cNvSpPr>
          <p:nvPr>
            <p:ph type="sldNum" sz="quarter" idx="11"/>
          </p:nvPr>
        </p:nvSpPr>
        <p:spPr/>
        <p:txBody>
          <a:bodyPr/>
          <a:lstStyle>
            <a:lvl1pPr>
              <a:defRPr/>
            </a:lvl1pPr>
          </a:lstStyle>
          <a:p>
            <a:pPr>
              <a:defRPr/>
            </a:pPr>
            <a:fld id="{B1D3A9D0-AED7-42C5-8602-C19BA529CA02}" type="slidenum">
              <a:rPr lang="en-US" altLang="en-US"/>
              <a:pPr>
                <a:defRPr/>
              </a:pPr>
              <a:t>‹#›</a:t>
            </a:fld>
            <a:endParaRPr lang="en-US" altLang="en-US"/>
          </a:p>
        </p:txBody>
      </p:sp>
    </p:spTree>
    <p:extLst>
      <p:ext uri="{BB962C8B-B14F-4D97-AF65-F5344CB8AC3E}">
        <p14:creationId xmlns:p14="http://schemas.microsoft.com/office/powerpoint/2010/main" val="3167378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8" descr="FDL_4K.png">
            <a:extLst>
              <a:ext uri="{FF2B5EF4-FFF2-40B4-BE49-F238E27FC236}">
                <a16:creationId xmlns:a16="http://schemas.microsoft.com/office/drawing/2014/main" id="{133E6C98-C08F-420C-9CF7-CB966E24991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88434" y="328614"/>
            <a:ext cx="1337733" cy="1036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4" name="Date Placeholder 2">
            <a:extLst>
              <a:ext uri="{FF2B5EF4-FFF2-40B4-BE49-F238E27FC236}">
                <a16:creationId xmlns:a16="http://schemas.microsoft.com/office/drawing/2014/main" id="{6DB72EF7-2865-4BD1-872F-E72589778DBA}"/>
              </a:ext>
            </a:extLst>
          </p:cNvPr>
          <p:cNvSpPr>
            <a:spLocks noGrp="1"/>
          </p:cNvSpPr>
          <p:nvPr>
            <p:ph type="dt" sz="half" idx="10"/>
          </p:nvPr>
        </p:nvSpPr>
        <p:spPr>
          <a:xfrm>
            <a:off x="5088467" y="6508751"/>
            <a:ext cx="2844800" cy="365125"/>
          </a:xfrm>
          <a:prstGeom prst="rect">
            <a:avLst/>
          </a:prstGeom>
        </p:spPr>
        <p:txBody>
          <a:bodyPr/>
          <a:lstStyle>
            <a:lvl1pPr>
              <a:defRPr/>
            </a:lvl1pPr>
          </a:lstStyle>
          <a:p>
            <a:pPr>
              <a:defRPr/>
            </a:pPr>
            <a:fld id="{F1C0BA49-25A3-43E9-B795-304DCD7F0985}" type="datetime1">
              <a:rPr lang="en-US"/>
              <a:pPr>
                <a:defRPr/>
              </a:pPr>
              <a:t>1/6/2020</a:t>
            </a:fld>
            <a:endParaRPr lang="en-US"/>
          </a:p>
        </p:txBody>
      </p:sp>
      <p:sp>
        <p:nvSpPr>
          <p:cNvPr id="5" name="Slide Number Placeholder 4">
            <a:extLst>
              <a:ext uri="{FF2B5EF4-FFF2-40B4-BE49-F238E27FC236}">
                <a16:creationId xmlns:a16="http://schemas.microsoft.com/office/drawing/2014/main" id="{FE81F613-3301-4305-B00C-795C3E5AFD6E}"/>
              </a:ext>
            </a:extLst>
          </p:cNvPr>
          <p:cNvSpPr>
            <a:spLocks noGrp="1"/>
          </p:cNvSpPr>
          <p:nvPr>
            <p:ph type="sldNum" sz="quarter" idx="11"/>
          </p:nvPr>
        </p:nvSpPr>
        <p:spPr/>
        <p:txBody>
          <a:bodyPr/>
          <a:lstStyle>
            <a:lvl1pPr>
              <a:defRPr/>
            </a:lvl1pPr>
          </a:lstStyle>
          <a:p>
            <a:pPr>
              <a:defRPr/>
            </a:pPr>
            <a:fld id="{5C82E3C2-E2F4-418A-A299-E7C20417E94E}" type="slidenum">
              <a:rPr lang="en-US" altLang="en-US"/>
              <a:pPr>
                <a:defRPr/>
              </a:pPr>
              <a:t>‹#›</a:t>
            </a:fld>
            <a:endParaRPr lang="en-US" altLang="en-US"/>
          </a:p>
        </p:txBody>
      </p:sp>
    </p:spTree>
    <p:extLst>
      <p:ext uri="{BB962C8B-B14F-4D97-AF65-F5344CB8AC3E}">
        <p14:creationId xmlns:p14="http://schemas.microsoft.com/office/powerpoint/2010/main" val="3876200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1E528C2-7CEF-446D-8D8B-02D0E1B5128B}"/>
              </a:ext>
            </a:extLst>
          </p:cNvPr>
          <p:cNvSpPr>
            <a:spLocks noGrp="1"/>
          </p:cNvSpPr>
          <p:nvPr>
            <p:ph type="dt" sz="half" idx="10"/>
          </p:nvPr>
        </p:nvSpPr>
        <p:spPr>
          <a:xfrm>
            <a:off x="5088467" y="6508751"/>
            <a:ext cx="2844800" cy="365125"/>
          </a:xfrm>
          <a:prstGeom prst="rect">
            <a:avLst/>
          </a:prstGeom>
        </p:spPr>
        <p:txBody>
          <a:bodyPr/>
          <a:lstStyle>
            <a:lvl1pPr>
              <a:defRPr/>
            </a:lvl1pPr>
          </a:lstStyle>
          <a:p>
            <a:pPr>
              <a:defRPr/>
            </a:pPr>
            <a:fld id="{AE15204D-43C5-4260-B541-0EECCCE9AE62}" type="datetime1">
              <a:rPr lang="en-US"/>
              <a:pPr>
                <a:defRPr/>
              </a:pPr>
              <a:t>1/6/2020</a:t>
            </a:fld>
            <a:endParaRPr lang="en-US"/>
          </a:p>
        </p:txBody>
      </p:sp>
      <p:sp>
        <p:nvSpPr>
          <p:cNvPr id="3" name="Slide Number Placeholder 3">
            <a:extLst>
              <a:ext uri="{FF2B5EF4-FFF2-40B4-BE49-F238E27FC236}">
                <a16:creationId xmlns:a16="http://schemas.microsoft.com/office/drawing/2014/main" id="{7B6BCC90-5D03-4113-892A-FA64EAFC91E4}"/>
              </a:ext>
            </a:extLst>
          </p:cNvPr>
          <p:cNvSpPr>
            <a:spLocks noGrp="1"/>
          </p:cNvSpPr>
          <p:nvPr>
            <p:ph type="sldNum" sz="quarter" idx="11"/>
          </p:nvPr>
        </p:nvSpPr>
        <p:spPr/>
        <p:txBody>
          <a:bodyPr/>
          <a:lstStyle>
            <a:lvl1pPr>
              <a:defRPr/>
            </a:lvl1pPr>
          </a:lstStyle>
          <a:p>
            <a:pPr>
              <a:defRPr/>
            </a:pPr>
            <a:fld id="{96FBB218-21B4-4AA2-A2DB-4EC8FD98FD1C}" type="slidenum">
              <a:rPr lang="en-US" altLang="en-US"/>
              <a:pPr>
                <a:defRPr/>
              </a:pPr>
              <a:t>‹#›</a:t>
            </a:fld>
            <a:endParaRPr lang="en-US" altLang="en-US"/>
          </a:p>
        </p:txBody>
      </p:sp>
    </p:spTree>
    <p:extLst>
      <p:ext uri="{BB962C8B-B14F-4D97-AF65-F5344CB8AC3E}">
        <p14:creationId xmlns:p14="http://schemas.microsoft.com/office/powerpoint/2010/main" val="29789811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F8C0CF91-FD5F-4B66-B700-0D921C4099A6}"/>
              </a:ext>
            </a:extLst>
          </p:cNvPr>
          <p:cNvSpPr>
            <a:spLocks noGrp="1"/>
          </p:cNvSpPr>
          <p:nvPr>
            <p:ph type="dt" sz="half" idx="10"/>
          </p:nvPr>
        </p:nvSpPr>
        <p:spPr>
          <a:xfrm>
            <a:off x="5088467" y="6508751"/>
            <a:ext cx="2844800" cy="365125"/>
          </a:xfrm>
          <a:prstGeom prst="rect">
            <a:avLst/>
          </a:prstGeom>
        </p:spPr>
        <p:txBody>
          <a:bodyPr/>
          <a:lstStyle>
            <a:lvl1pPr>
              <a:defRPr/>
            </a:lvl1pPr>
          </a:lstStyle>
          <a:p>
            <a:pPr>
              <a:defRPr/>
            </a:pPr>
            <a:fld id="{5EC115C7-AF3F-4FA9-BAF3-EA54B500C03B}" type="datetime1">
              <a:rPr lang="en-US"/>
              <a:pPr>
                <a:defRPr/>
              </a:pPr>
              <a:t>1/6/2020</a:t>
            </a:fld>
            <a:endParaRPr lang="en-US"/>
          </a:p>
        </p:txBody>
      </p:sp>
      <p:sp>
        <p:nvSpPr>
          <p:cNvPr id="6" name="Slide Number Placeholder 6">
            <a:extLst>
              <a:ext uri="{FF2B5EF4-FFF2-40B4-BE49-F238E27FC236}">
                <a16:creationId xmlns:a16="http://schemas.microsoft.com/office/drawing/2014/main" id="{EC05011F-69B3-4CC4-B77C-997AC4A91FF0}"/>
              </a:ext>
            </a:extLst>
          </p:cNvPr>
          <p:cNvSpPr>
            <a:spLocks noGrp="1"/>
          </p:cNvSpPr>
          <p:nvPr>
            <p:ph type="sldNum" sz="quarter" idx="11"/>
          </p:nvPr>
        </p:nvSpPr>
        <p:spPr/>
        <p:txBody>
          <a:bodyPr/>
          <a:lstStyle>
            <a:lvl1pPr>
              <a:defRPr/>
            </a:lvl1pPr>
          </a:lstStyle>
          <a:p>
            <a:pPr>
              <a:defRPr/>
            </a:pPr>
            <a:fld id="{764E7769-E0DF-4D3D-B79E-910660BF91BD}" type="slidenum">
              <a:rPr lang="en-US" altLang="en-US"/>
              <a:pPr>
                <a:defRPr/>
              </a:pPr>
              <a:t>‹#›</a:t>
            </a:fld>
            <a:endParaRPr lang="en-US" altLang="en-US"/>
          </a:p>
        </p:txBody>
      </p:sp>
    </p:spTree>
    <p:extLst>
      <p:ext uri="{BB962C8B-B14F-4D97-AF65-F5344CB8AC3E}">
        <p14:creationId xmlns:p14="http://schemas.microsoft.com/office/powerpoint/2010/main" val="3209877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png"/><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0" descr="StatineryFolio.png">
            <a:extLst>
              <a:ext uri="{FF2B5EF4-FFF2-40B4-BE49-F238E27FC236}">
                <a16:creationId xmlns:a16="http://schemas.microsoft.com/office/drawing/2014/main" id="{F5616463-98D7-45E0-8D18-9A5501F8F5D1}"/>
              </a:ext>
            </a:extLst>
          </p:cNvPr>
          <p:cNvPicPr>
            <a:picLocks noChangeAspect="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80434" y="5738814"/>
            <a:ext cx="12363451" cy="116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a:extLst>
              <a:ext uri="{FF2B5EF4-FFF2-40B4-BE49-F238E27FC236}">
                <a16:creationId xmlns:a16="http://schemas.microsoft.com/office/drawing/2014/main" id="{F331A755-CA1D-4E3D-82EE-F8AF4DC56B75}"/>
              </a:ext>
            </a:extLst>
          </p:cNvPr>
          <p:cNvSpPr>
            <a:spLocks noGrp="1"/>
          </p:cNvSpPr>
          <p:nvPr>
            <p:ph type="title"/>
          </p:nvPr>
        </p:nvSpPr>
        <p:spPr bwMode="auto">
          <a:xfrm>
            <a:off x="2089151" y="274638"/>
            <a:ext cx="9391649"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a16="http://schemas.microsoft.com/office/drawing/2014/main" id="{AE87C293-F485-4914-AAF7-94168B3D76CD}"/>
              </a:ext>
            </a:extLst>
          </p:cNvPr>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Slide Number Placeholder 5">
            <a:extLst>
              <a:ext uri="{FF2B5EF4-FFF2-40B4-BE49-F238E27FC236}">
                <a16:creationId xmlns:a16="http://schemas.microsoft.com/office/drawing/2014/main" id="{AE1EBA2D-0C65-4739-8A5A-FF540CE7DED8}"/>
              </a:ext>
            </a:extLst>
          </p:cNvPr>
          <p:cNvSpPr>
            <a:spLocks noGrp="1"/>
          </p:cNvSpPr>
          <p:nvPr>
            <p:ph type="sldNum" sz="quarter" idx="4"/>
          </p:nvPr>
        </p:nvSpPr>
        <p:spPr>
          <a:xfrm>
            <a:off x="11582400" y="6508751"/>
            <a:ext cx="550333"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000">
                <a:solidFill>
                  <a:srgbClr val="95B3D7"/>
                </a:solidFill>
                <a:latin typeface="Helvetica" panose="020B0604020202020204" pitchFamily="34" charset="0"/>
              </a:defRPr>
            </a:lvl1pPr>
          </a:lstStyle>
          <a:p>
            <a:pPr>
              <a:defRPr/>
            </a:pPr>
            <a:fld id="{74EEC820-ECBE-4D6A-AF1E-6DCA6E509BF0}" type="slidenum">
              <a:rPr lang="en-US" altLang="en-US"/>
              <a:pPr>
                <a:defRPr/>
              </a:pPr>
              <a:t>‹#›</a:t>
            </a:fld>
            <a:endParaRPr lang="en-US" altLang="en-US"/>
          </a:p>
        </p:txBody>
      </p:sp>
      <p:pic>
        <p:nvPicPr>
          <p:cNvPr id="1030" name="Picture 9" descr="Prepared_For_Life_4K.png">
            <a:extLst>
              <a:ext uri="{FF2B5EF4-FFF2-40B4-BE49-F238E27FC236}">
                <a16:creationId xmlns:a16="http://schemas.microsoft.com/office/drawing/2014/main" id="{E2B7C917-B645-4559-AA6F-6E36244D0EF6}"/>
              </a:ext>
            </a:extLst>
          </p:cNvPr>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9235018" y="5961063"/>
            <a:ext cx="1432983" cy="13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Date Placeholder 3">
            <a:extLst>
              <a:ext uri="{FF2B5EF4-FFF2-40B4-BE49-F238E27FC236}">
                <a16:creationId xmlns:a16="http://schemas.microsoft.com/office/drawing/2014/main" id="{80A62FBB-9CF2-4CA5-A21D-096C2BF15D0B}"/>
              </a:ext>
            </a:extLst>
          </p:cNvPr>
          <p:cNvSpPr>
            <a:spLocks noGrp="1"/>
          </p:cNvSpPr>
          <p:nvPr>
            <p:ph type="dt" sz="half" idx="2"/>
          </p:nvPr>
        </p:nvSpPr>
        <p:spPr>
          <a:xfrm>
            <a:off x="5363634" y="6508751"/>
            <a:ext cx="2302933" cy="365125"/>
          </a:xfrm>
          <a:custGeom>
            <a:avLst/>
            <a:gdLst>
              <a:gd name="connsiteX0" fmla="*/ 0 w 595382"/>
              <a:gd name="connsiteY0" fmla="*/ 0 h 365125"/>
              <a:gd name="connsiteX1" fmla="*/ 595382 w 595382"/>
              <a:gd name="connsiteY1" fmla="*/ 0 h 365125"/>
              <a:gd name="connsiteX2" fmla="*/ 595382 w 595382"/>
              <a:gd name="connsiteY2" fmla="*/ 365125 h 365125"/>
              <a:gd name="connsiteX3" fmla="*/ 0 w 595382"/>
              <a:gd name="connsiteY3" fmla="*/ 365125 h 365125"/>
              <a:gd name="connsiteX4" fmla="*/ 0 w 595382"/>
              <a:gd name="connsiteY4" fmla="*/ 0 h 365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5382" h="365125">
                <a:moveTo>
                  <a:pt x="0" y="0"/>
                </a:moveTo>
                <a:lnTo>
                  <a:pt x="595382" y="0"/>
                </a:lnTo>
                <a:lnTo>
                  <a:pt x="595382" y="365125"/>
                </a:lnTo>
                <a:lnTo>
                  <a:pt x="0" y="365125"/>
                </a:lnTo>
                <a:lnTo>
                  <a:pt x="0" y="0"/>
                </a:lnTo>
                <a:close/>
              </a:path>
            </a:pathLst>
          </a:custGeom>
        </p:spPr>
        <p:txBody>
          <a:bodyPr vert="horz" wrap="square" lIns="91440" tIns="45720" rIns="91440" bIns="45720" numCol="1" anchor="ctr" anchorCtr="1" compatLnSpc="1">
            <a:prstTxWarp prst="textNoShape">
              <a:avLst/>
            </a:prstTxWarp>
          </a:bodyPr>
          <a:lstStyle>
            <a:lvl1pPr algn="ctr" eaLnBrk="1" hangingPunct="1">
              <a:defRPr sz="800">
                <a:solidFill>
                  <a:srgbClr val="95B3D7"/>
                </a:solidFill>
                <a:latin typeface="Helvetica" charset="0"/>
              </a:defRPr>
            </a:lvl1pPr>
          </a:lstStyle>
          <a:p>
            <a:pPr>
              <a:defRPr/>
            </a:pPr>
            <a:fld id="{6C88B66B-AABC-4D5F-B53D-BBC9FF07D2A9}" type="datetime1">
              <a:rPr lang="en-US"/>
              <a:pPr>
                <a:defRPr/>
              </a:pPr>
              <a:t>1/6/2020</a:t>
            </a:fld>
            <a:endParaRPr lang="en-US"/>
          </a:p>
        </p:txBody>
      </p:sp>
      <p:pic>
        <p:nvPicPr>
          <p:cNvPr id="1032" name="Picture 13" descr="AnnivGrStandard_White.png">
            <a:extLst>
              <a:ext uri="{FF2B5EF4-FFF2-40B4-BE49-F238E27FC236}">
                <a16:creationId xmlns:a16="http://schemas.microsoft.com/office/drawing/2014/main" id="{EF6AA517-BF2B-46F9-8507-B71F29F9743B}"/>
              </a:ext>
            </a:extLst>
          </p:cNvPr>
          <p:cNvPicPr>
            <a:picLocks noChangeAspect="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247651" y="6508751"/>
            <a:ext cx="2440516" cy="29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724135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hf hdr="0" ftr="0" dt="0"/>
  <p:txStyles>
    <p:titleStyle>
      <a:lvl1pPr algn="l" defTabSz="457200" rtl="0" eaLnBrk="0" fontAlgn="base" hangingPunct="0">
        <a:spcBef>
          <a:spcPct val="0"/>
        </a:spcBef>
        <a:spcAft>
          <a:spcPct val="0"/>
        </a:spcAft>
        <a:defRPr sz="3200" b="1" kern="1200">
          <a:solidFill>
            <a:srgbClr val="CF0031"/>
          </a:solidFill>
          <a:latin typeface="Helvetica"/>
          <a:ea typeface="ヒラギノ角ゴ Pro W3" charset="0"/>
          <a:cs typeface="ヒラギノ角ゴ Pro W3" charset="0"/>
        </a:defRPr>
      </a:lvl1pPr>
      <a:lvl2pPr algn="l" defTabSz="457200" rtl="0" eaLnBrk="0" fontAlgn="base" hangingPunct="0">
        <a:spcBef>
          <a:spcPct val="0"/>
        </a:spcBef>
        <a:spcAft>
          <a:spcPct val="0"/>
        </a:spcAft>
        <a:defRPr sz="3200" b="1">
          <a:solidFill>
            <a:srgbClr val="CF0031"/>
          </a:solidFill>
          <a:latin typeface="Helvetica" charset="0"/>
          <a:ea typeface="ヒラギノ角ゴ Pro W3" charset="0"/>
          <a:cs typeface="ヒラギノ角ゴ Pro W3" charset="0"/>
        </a:defRPr>
      </a:lvl2pPr>
      <a:lvl3pPr algn="l" defTabSz="457200" rtl="0" eaLnBrk="0" fontAlgn="base" hangingPunct="0">
        <a:spcBef>
          <a:spcPct val="0"/>
        </a:spcBef>
        <a:spcAft>
          <a:spcPct val="0"/>
        </a:spcAft>
        <a:defRPr sz="3200" b="1">
          <a:solidFill>
            <a:srgbClr val="CF0031"/>
          </a:solidFill>
          <a:latin typeface="Helvetica" charset="0"/>
          <a:ea typeface="ヒラギノ角ゴ Pro W3" charset="0"/>
          <a:cs typeface="ヒラギノ角ゴ Pro W3" charset="0"/>
        </a:defRPr>
      </a:lvl3pPr>
      <a:lvl4pPr algn="l" defTabSz="457200" rtl="0" eaLnBrk="0" fontAlgn="base" hangingPunct="0">
        <a:spcBef>
          <a:spcPct val="0"/>
        </a:spcBef>
        <a:spcAft>
          <a:spcPct val="0"/>
        </a:spcAft>
        <a:defRPr sz="3200" b="1">
          <a:solidFill>
            <a:srgbClr val="CF0031"/>
          </a:solidFill>
          <a:latin typeface="Helvetica" charset="0"/>
          <a:ea typeface="ヒラギノ角ゴ Pro W3" charset="0"/>
          <a:cs typeface="ヒラギノ角ゴ Pro W3" charset="0"/>
        </a:defRPr>
      </a:lvl4pPr>
      <a:lvl5pPr algn="l" defTabSz="457200" rtl="0" eaLnBrk="0" fontAlgn="base" hangingPunct="0">
        <a:spcBef>
          <a:spcPct val="0"/>
        </a:spcBef>
        <a:spcAft>
          <a:spcPct val="0"/>
        </a:spcAft>
        <a:defRPr sz="3200" b="1">
          <a:solidFill>
            <a:srgbClr val="CF0031"/>
          </a:solidFill>
          <a:latin typeface="Helvetica" charset="0"/>
          <a:ea typeface="ヒラギノ角ゴ Pro W3" charset="0"/>
          <a:cs typeface="ヒラギノ角ゴ Pro W3" charset="0"/>
        </a:defRPr>
      </a:lvl5pPr>
      <a:lvl6pPr marL="457200" algn="l" defTabSz="457200" rtl="0" fontAlgn="base">
        <a:spcBef>
          <a:spcPct val="0"/>
        </a:spcBef>
        <a:spcAft>
          <a:spcPct val="0"/>
        </a:spcAft>
        <a:defRPr sz="3200" b="1">
          <a:solidFill>
            <a:srgbClr val="CF0031"/>
          </a:solidFill>
          <a:latin typeface="Helvetica" charset="0"/>
          <a:ea typeface="ヒラギノ角ゴ Pro W3" charset="0"/>
          <a:cs typeface="ヒラギノ角ゴ Pro W3" charset="0"/>
        </a:defRPr>
      </a:lvl6pPr>
      <a:lvl7pPr marL="914400" algn="l" defTabSz="457200" rtl="0" fontAlgn="base">
        <a:spcBef>
          <a:spcPct val="0"/>
        </a:spcBef>
        <a:spcAft>
          <a:spcPct val="0"/>
        </a:spcAft>
        <a:defRPr sz="3200" b="1">
          <a:solidFill>
            <a:srgbClr val="CF0031"/>
          </a:solidFill>
          <a:latin typeface="Helvetica" charset="0"/>
          <a:ea typeface="ヒラギノ角ゴ Pro W3" charset="0"/>
          <a:cs typeface="ヒラギノ角ゴ Pro W3" charset="0"/>
        </a:defRPr>
      </a:lvl7pPr>
      <a:lvl8pPr marL="1371600" algn="l" defTabSz="457200" rtl="0" fontAlgn="base">
        <a:spcBef>
          <a:spcPct val="0"/>
        </a:spcBef>
        <a:spcAft>
          <a:spcPct val="0"/>
        </a:spcAft>
        <a:defRPr sz="3200" b="1">
          <a:solidFill>
            <a:srgbClr val="CF0031"/>
          </a:solidFill>
          <a:latin typeface="Helvetica" charset="0"/>
          <a:ea typeface="ヒラギノ角ゴ Pro W3" charset="0"/>
          <a:cs typeface="ヒラギノ角ゴ Pro W3" charset="0"/>
        </a:defRPr>
      </a:lvl8pPr>
      <a:lvl9pPr marL="1828800" algn="l" defTabSz="457200" rtl="0" fontAlgn="base">
        <a:spcBef>
          <a:spcPct val="0"/>
        </a:spcBef>
        <a:spcAft>
          <a:spcPct val="0"/>
        </a:spcAft>
        <a:defRPr sz="3200" b="1">
          <a:solidFill>
            <a:srgbClr val="CF0031"/>
          </a:solidFill>
          <a:latin typeface="Helvetica" charset="0"/>
          <a:ea typeface="ヒラギノ角ゴ Pro W3" charset="0"/>
          <a:cs typeface="ヒラギノ角ゴ Pro W3"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2400" b="1" kern="1200">
          <a:solidFill>
            <a:srgbClr val="005AA3"/>
          </a:solidFill>
          <a:latin typeface="Helvetica"/>
          <a:ea typeface="ヒラギノ角ゴ Pro W3" charset="0"/>
          <a:cs typeface="ヒラギノ角ゴ Pro W3"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000" kern="1200">
          <a:solidFill>
            <a:srgbClr val="005AA3"/>
          </a:solidFill>
          <a:latin typeface="Helvetica"/>
          <a:ea typeface="ヒラギノ角ゴ Pro W3" charset="0"/>
          <a:cs typeface="ヒラギノ角ゴ Pro W3" charset="0"/>
        </a:defRPr>
      </a:lvl2pPr>
      <a:lvl3pPr marL="1143000" indent="-228600" algn="l" defTabSz="457200" rtl="0" eaLnBrk="0" fontAlgn="base" hangingPunct="0">
        <a:spcBef>
          <a:spcPct val="20000"/>
        </a:spcBef>
        <a:spcAft>
          <a:spcPct val="0"/>
        </a:spcAft>
        <a:buFont typeface="Arial" panose="020B0604020202020204" pitchFamily="34" charset="0"/>
        <a:buChar char="•"/>
        <a:defRPr kern="1200">
          <a:solidFill>
            <a:srgbClr val="005AA3"/>
          </a:solidFill>
          <a:latin typeface="Helvetica"/>
          <a:ea typeface="ヒラギノ角ゴ Pro W3" charset="0"/>
          <a:cs typeface="ヒラギノ角ゴ Pro W3" charset="0"/>
        </a:defRPr>
      </a:lvl3pPr>
      <a:lvl4pPr marL="1600200" indent="-228600" algn="l" defTabSz="457200" rtl="0" eaLnBrk="0" fontAlgn="base" hangingPunct="0">
        <a:spcBef>
          <a:spcPct val="20000"/>
        </a:spcBef>
        <a:spcAft>
          <a:spcPct val="0"/>
        </a:spcAft>
        <a:buFont typeface="Arial" panose="020B0604020202020204" pitchFamily="34" charset="0"/>
        <a:buChar char="–"/>
        <a:defRPr sz="1400" b="1" i="1" kern="1200">
          <a:solidFill>
            <a:srgbClr val="CF0031"/>
          </a:solidFill>
          <a:latin typeface="Helvetica"/>
          <a:ea typeface="ヒラギノ角ゴ Pro W3" charset="0"/>
          <a:cs typeface="ヒラギノ角ゴ Pro W3" charset="0"/>
        </a:defRPr>
      </a:lvl4pPr>
      <a:lvl5pPr marL="2057400" indent="-228600" algn="l" defTabSz="457200" rtl="0" eaLnBrk="0" fontAlgn="base" hangingPunct="0">
        <a:spcBef>
          <a:spcPct val="20000"/>
        </a:spcBef>
        <a:spcAft>
          <a:spcPct val="0"/>
        </a:spcAft>
        <a:buFont typeface="Arial" panose="020B0604020202020204" pitchFamily="34" charset="0"/>
        <a:buChar char="»"/>
        <a:defRPr sz="1200" i="1" kern="1200">
          <a:solidFill>
            <a:srgbClr val="005AA3"/>
          </a:solidFill>
          <a:latin typeface="Helvetica"/>
          <a:ea typeface="ヒラギノ角ゴ Pro W3" charset="0"/>
          <a:cs typeface="ヒラギノ角ゴ Pro W3"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A637D1B9-6BF0-400A-BB3B-7E842B3C00F9}"/>
              </a:ext>
            </a:extLst>
          </p:cNvPr>
          <p:cNvSpPr>
            <a:spLocks noGrp="1"/>
          </p:cNvSpPr>
          <p:nvPr>
            <p:ph type="title"/>
          </p:nvPr>
        </p:nvSpPr>
        <p:spPr>
          <a:xfrm>
            <a:off x="4267201" y="1651000"/>
            <a:ext cx="7053942" cy="2109788"/>
          </a:xfrm>
        </p:spPr>
        <p:txBody>
          <a:bodyPr/>
          <a:lstStyle/>
          <a:p>
            <a:pPr eaLnBrk="1" hangingPunct="1"/>
            <a:r>
              <a:rPr lang="en-US" altLang="en-US" dirty="0">
                <a:latin typeface="Helvetica" panose="020B0604020202020204" pitchFamily="34" charset="0"/>
                <a:ea typeface="ヒラギノ角ゴ Pro W3" charset="-128"/>
              </a:rPr>
              <a:t>Why Scouts BSA Different than Cub Scouts? </a:t>
            </a:r>
          </a:p>
        </p:txBody>
      </p:sp>
      <p:sp>
        <p:nvSpPr>
          <p:cNvPr id="11267" name="Rectangle 3">
            <a:extLst>
              <a:ext uri="{FF2B5EF4-FFF2-40B4-BE49-F238E27FC236}">
                <a16:creationId xmlns:a16="http://schemas.microsoft.com/office/drawing/2014/main" id="{A804BAFE-C2D9-43BB-A840-500570F6824A}"/>
              </a:ext>
            </a:extLst>
          </p:cNvPr>
          <p:cNvSpPr>
            <a:spLocks noGrp="1"/>
          </p:cNvSpPr>
          <p:nvPr>
            <p:ph type="subTitle" idx="4294967295"/>
          </p:nvPr>
        </p:nvSpPr>
        <p:spPr>
          <a:xfrm>
            <a:off x="1524000" y="4648200"/>
            <a:ext cx="9144000" cy="1524000"/>
          </a:xfrm>
        </p:spPr>
        <p:txBody>
          <a:bodyPr/>
          <a:lstStyle/>
          <a:p>
            <a:pPr algn="ctr" eaLnBrk="1" hangingPunct="1">
              <a:buFont typeface="Arial" panose="020B0604020202020204" pitchFamily="34" charset="0"/>
              <a:buNone/>
            </a:pPr>
            <a:endParaRPr lang="en-US" altLang="en-US" sz="2000" b="0" dirty="0">
              <a:latin typeface="Helvetica" panose="020B0604020202020204" pitchFamily="34" charset="0"/>
              <a:ea typeface="ヒラギノ角ゴ Pro W3" charset="-128"/>
            </a:endParaRPr>
          </a:p>
        </p:txBody>
      </p:sp>
      <p:sp>
        <p:nvSpPr>
          <p:cNvPr id="11268" name="Slide Number Placeholder 3">
            <a:extLst>
              <a:ext uri="{FF2B5EF4-FFF2-40B4-BE49-F238E27FC236}">
                <a16:creationId xmlns:a16="http://schemas.microsoft.com/office/drawing/2014/main" id="{19D2465C-26F1-4B77-8F83-9264BF7A2720}"/>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b="1">
                <a:solidFill>
                  <a:srgbClr val="005AA3"/>
                </a:solidFill>
                <a:latin typeface="Helvetica" panose="020B0604020202020204" pitchFamily="34" charset="0"/>
                <a:ea typeface="ヒラギノ角ゴ Pro W3" charset="-128"/>
              </a:defRPr>
            </a:lvl1pPr>
            <a:lvl2pPr marL="742950" indent="-285750">
              <a:spcBef>
                <a:spcPct val="20000"/>
              </a:spcBef>
              <a:buFont typeface="Arial" panose="020B0604020202020204" pitchFamily="34" charset="0"/>
              <a:buChar char="–"/>
              <a:defRPr sz="2000">
                <a:solidFill>
                  <a:srgbClr val="005AA3"/>
                </a:solidFill>
                <a:latin typeface="Helvetica" panose="020B0604020202020204" pitchFamily="34" charset="0"/>
                <a:ea typeface="ヒラギノ角ゴ Pro W3" charset="-128"/>
              </a:defRPr>
            </a:lvl2pPr>
            <a:lvl3pPr marL="1143000" indent="-228600">
              <a:spcBef>
                <a:spcPct val="20000"/>
              </a:spcBef>
              <a:buFont typeface="Arial" panose="020B0604020202020204" pitchFamily="34" charset="0"/>
              <a:buChar char="•"/>
              <a:defRPr>
                <a:solidFill>
                  <a:srgbClr val="005AA3"/>
                </a:solidFill>
                <a:latin typeface="Helvetica" panose="020B0604020202020204" pitchFamily="34" charset="0"/>
                <a:ea typeface="ヒラギノ角ゴ Pro W3" charset="-128"/>
              </a:defRPr>
            </a:lvl3pPr>
            <a:lvl4pPr marL="1600200" indent="-228600">
              <a:spcBef>
                <a:spcPct val="20000"/>
              </a:spcBef>
              <a:buFont typeface="Arial" panose="020B0604020202020204" pitchFamily="34" charset="0"/>
              <a:buChar char="–"/>
              <a:defRPr sz="1400" b="1" i="1">
                <a:solidFill>
                  <a:srgbClr val="CF0031"/>
                </a:solidFill>
                <a:latin typeface="Helvetica" panose="020B0604020202020204" pitchFamily="34" charset="0"/>
                <a:ea typeface="ヒラギノ角ゴ Pro W3" charset="-128"/>
              </a:defRPr>
            </a:lvl4pPr>
            <a:lvl5pPr marL="2057400" indent="-228600">
              <a:spcBef>
                <a:spcPct val="20000"/>
              </a:spcBef>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5pPr>
            <a:lvl6pPr marL="2514600" indent="-2286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6pPr>
            <a:lvl7pPr marL="2971800" indent="-2286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7pPr>
            <a:lvl8pPr marL="3429000" indent="-2286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8pPr>
            <a:lvl9pPr marL="3886200" indent="-2286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9pPr>
          </a:lstStyle>
          <a:p>
            <a:pPr fontAlgn="base">
              <a:spcBef>
                <a:spcPct val="0"/>
              </a:spcBef>
              <a:spcAft>
                <a:spcPct val="0"/>
              </a:spcAft>
              <a:buNone/>
            </a:pPr>
            <a:fld id="{40A3563C-F926-41A4-AC82-1D74399C0052}" type="slidenum">
              <a:rPr lang="en-US" altLang="en-US" sz="1000">
                <a:solidFill>
                  <a:srgbClr val="95B3D7"/>
                </a:solidFill>
              </a:rPr>
              <a:pPr fontAlgn="base">
                <a:spcBef>
                  <a:spcPct val="0"/>
                </a:spcBef>
                <a:spcAft>
                  <a:spcPct val="0"/>
                </a:spcAft>
                <a:buNone/>
              </a:pPr>
              <a:t>1</a:t>
            </a:fld>
            <a:endParaRPr lang="en-US" altLang="en-US" sz="1000">
              <a:solidFill>
                <a:srgbClr val="95B3D7"/>
              </a:solidFill>
            </a:endParaRPr>
          </a:p>
        </p:txBody>
      </p:sp>
    </p:spTree>
    <p:extLst>
      <p:ext uri="{BB962C8B-B14F-4D97-AF65-F5344CB8AC3E}">
        <p14:creationId xmlns:p14="http://schemas.microsoft.com/office/powerpoint/2010/main" val="4017664098"/>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a:extLst>
              <a:ext uri="{FF2B5EF4-FFF2-40B4-BE49-F238E27FC236}">
                <a16:creationId xmlns:a16="http://schemas.microsoft.com/office/drawing/2014/main" id="{1463958E-DEDB-486C-8FA6-0554954CC375}"/>
              </a:ext>
            </a:extLst>
          </p:cNvPr>
          <p:cNvSpPr>
            <a:spLocks noGrp="1"/>
          </p:cNvSpPr>
          <p:nvPr>
            <p:ph type="title"/>
          </p:nvPr>
        </p:nvSpPr>
        <p:spPr/>
        <p:txBody>
          <a:bodyPr/>
          <a:lstStyle/>
          <a:p>
            <a:r>
              <a:rPr lang="en-US" altLang="en-US">
                <a:latin typeface="Helvetica" panose="020B0604020202020204" pitchFamily="34" charset="0"/>
                <a:ea typeface="ヒラギノ角ゴ Pro W3" charset="-128"/>
              </a:rPr>
              <a:t>Rank Achievement Review Process</a:t>
            </a:r>
          </a:p>
        </p:txBody>
      </p:sp>
      <p:sp>
        <p:nvSpPr>
          <p:cNvPr id="46083" name="Content Placeholder 2">
            <a:extLst>
              <a:ext uri="{FF2B5EF4-FFF2-40B4-BE49-F238E27FC236}">
                <a16:creationId xmlns:a16="http://schemas.microsoft.com/office/drawing/2014/main" id="{CAB2C320-FE03-48FD-89F8-F9A6D9BBAEAA}"/>
              </a:ext>
            </a:extLst>
          </p:cNvPr>
          <p:cNvSpPr>
            <a:spLocks noGrp="1"/>
          </p:cNvSpPr>
          <p:nvPr>
            <p:ph idx="1"/>
          </p:nvPr>
        </p:nvSpPr>
        <p:spPr/>
        <p:txBody>
          <a:bodyPr/>
          <a:lstStyle/>
          <a:p>
            <a:r>
              <a:rPr lang="en-US" altLang="en-US">
                <a:latin typeface="Helvetica" panose="020B0604020202020204" pitchFamily="34" charset="0"/>
                <a:ea typeface="ヒラギノ角ゴ Pro W3" charset="-128"/>
              </a:rPr>
              <a:t>Sign-off usually by senior Scouts and/or SM/ASM, subject to Scoutmaster Review. </a:t>
            </a:r>
          </a:p>
          <a:p>
            <a:r>
              <a:rPr lang="en-US" altLang="en-US">
                <a:latin typeface="Helvetica" panose="020B0604020202020204" pitchFamily="34" charset="0"/>
                <a:ea typeface="ヒラギノ角ゴ Pro W3" charset="-128"/>
              </a:rPr>
              <a:t>Committee “Board of Review” is a review through the Scout of the Troop and Scoutmaster Corps’ program/performance – not a re-review of requirements.</a:t>
            </a:r>
          </a:p>
          <a:p>
            <a:r>
              <a:rPr lang="en-US" altLang="en-US">
                <a:latin typeface="Helvetica" panose="020B0604020202020204" pitchFamily="34" charset="0"/>
                <a:ea typeface="ヒラギノ角ゴ Pro W3" charset="-128"/>
              </a:rPr>
              <a:t>Mom/Dad, </a:t>
            </a:r>
            <a:r>
              <a:rPr lang="en-US" altLang="en-US" b="1">
                <a:solidFill>
                  <a:srgbClr val="C00000"/>
                </a:solidFill>
                <a:latin typeface="Helvetica" panose="020B0604020202020204" pitchFamily="34" charset="0"/>
                <a:ea typeface="ヒラギノ角ゴ Pro W3" charset="-128"/>
              </a:rPr>
              <a:t>DO NOT</a:t>
            </a:r>
            <a:r>
              <a:rPr lang="en-US" altLang="en-US">
                <a:latin typeface="Helvetica" panose="020B0604020202020204" pitchFamily="34" charset="0"/>
                <a:ea typeface="ヒラギノ角ゴ Pro W3" charset="-128"/>
              </a:rPr>
              <a:t> carry your Scout’s book to a Scoutmaster or senior Scout and ask them to sign for something your son has done!!</a:t>
            </a:r>
          </a:p>
          <a:p>
            <a:endParaRPr lang="en-US" altLang="en-US">
              <a:latin typeface="Helvetica" panose="020B0604020202020204" pitchFamily="34" charset="0"/>
              <a:ea typeface="ヒラギノ角ゴ Pro W3" charset="-128"/>
            </a:endParaRPr>
          </a:p>
        </p:txBody>
      </p:sp>
      <p:sp>
        <p:nvSpPr>
          <p:cNvPr id="46084" name="Slide Number Placeholder 3">
            <a:extLst>
              <a:ext uri="{FF2B5EF4-FFF2-40B4-BE49-F238E27FC236}">
                <a16:creationId xmlns:a16="http://schemas.microsoft.com/office/drawing/2014/main" id="{ED36E471-3AB4-4E7E-B61C-B3F6835DBB61}"/>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b="1">
                <a:solidFill>
                  <a:srgbClr val="005AA3"/>
                </a:solidFill>
                <a:latin typeface="Helvetica" panose="020B0604020202020204" pitchFamily="34" charset="0"/>
                <a:ea typeface="ヒラギノ角ゴ Pro W3" charset="-128"/>
              </a:defRPr>
            </a:lvl1pPr>
            <a:lvl2pPr marL="742950" indent="-285750">
              <a:spcBef>
                <a:spcPct val="20000"/>
              </a:spcBef>
              <a:buFont typeface="Arial" panose="020B0604020202020204" pitchFamily="34" charset="0"/>
              <a:buChar char="–"/>
              <a:defRPr sz="2000">
                <a:solidFill>
                  <a:srgbClr val="005AA3"/>
                </a:solidFill>
                <a:latin typeface="Helvetica" panose="020B0604020202020204" pitchFamily="34" charset="0"/>
                <a:ea typeface="ヒラギノ角ゴ Pro W3" charset="-128"/>
              </a:defRPr>
            </a:lvl2pPr>
            <a:lvl3pPr marL="1143000" indent="-228600">
              <a:spcBef>
                <a:spcPct val="20000"/>
              </a:spcBef>
              <a:buFont typeface="Arial" panose="020B0604020202020204" pitchFamily="34" charset="0"/>
              <a:buChar char="•"/>
              <a:defRPr>
                <a:solidFill>
                  <a:srgbClr val="005AA3"/>
                </a:solidFill>
                <a:latin typeface="Helvetica" panose="020B0604020202020204" pitchFamily="34" charset="0"/>
                <a:ea typeface="ヒラギノ角ゴ Pro W3" charset="-128"/>
              </a:defRPr>
            </a:lvl3pPr>
            <a:lvl4pPr marL="1600200" indent="-228600">
              <a:spcBef>
                <a:spcPct val="20000"/>
              </a:spcBef>
              <a:buFont typeface="Arial" panose="020B0604020202020204" pitchFamily="34" charset="0"/>
              <a:buChar char="–"/>
              <a:defRPr sz="1400" b="1" i="1">
                <a:solidFill>
                  <a:srgbClr val="CF0031"/>
                </a:solidFill>
                <a:latin typeface="Helvetica" panose="020B0604020202020204" pitchFamily="34" charset="0"/>
                <a:ea typeface="ヒラギノ角ゴ Pro W3" charset="-128"/>
              </a:defRPr>
            </a:lvl4pPr>
            <a:lvl5pPr marL="2057400" indent="-228600">
              <a:spcBef>
                <a:spcPct val="20000"/>
              </a:spcBef>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5pPr>
            <a:lvl6pPr marL="2514600" indent="-2286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6pPr>
            <a:lvl7pPr marL="2971800" indent="-2286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7pPr>
            <a:lvl8pPr marL="3429000" indent="-2286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8pPr>
            <a:lvl9pPr marL="3886200" indent="-2286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9pPr>
          </a:lstStyle>
          <a:p>
            <a:pPr fontAlgn="base">
              <a:spcBef>
                <a:spcPct val="0"/>
              </a:spcBef>
              <a:spcAft>
                <a:spcPct val="0"/>
              </a:spcAft>
              <a:buNone/>
            </a:pPr>
            <a:fld id="{C404AB00-AD9E-41E7-8970-FD1CD3CBD960}" type="slidenum">
              <a:rPr lang="en-US" altLang="en-US" sz="1000">
                <a:solidFill>
                  <a:srgbClr val="95B3D7"/>
                </a:solidFill>
              </a:rPr>
              <a:pPr fontAlgn="base">
                <a:spcBef>
                  <a:spcPct val="0"/>
                </a:spcBef>
                <a:spcAft>
                  <a:spcPct val="0"/>
                </a:spcAft>
                <a:buNone/>
              </a:pPr>
              <a:t>10</a:t>
            </a:fld>
            <a:endParaRPr lang="en-US" altLang="en-US" sz="1000">
              <a:solidFill>
                <a:srgbClr val="95B3D7"/>
              </a:solidFill>
            </a:endParaRPr>
          </a:p>
        </p:txBody>
      </p:sp>
    </p:spTree>
    <p:extLst>
      <p:ext uri="{BB962C8B-B14F-4D97-AF65-F5344CB8AC3E}">
        <p14:creationId xmlns:p14="http://schemas.microsoft.com/office/powerpoint/2010/main" val="20895328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D0B4F-1D92-41AE-BA09-AFD9414255EC}"/>
              </a:ext>
            </a:extLst>
          </p:cNvPr>
          <p:cNvSpPr>
            <a:spLocks noGrp="1"/>
          </p:cNvSpPr>
          <p:nvPr>
            <p:ph type="title"/>
          </p:nvPr>
        </p:nvSpPr>
        <p:spPr/>
        <p:txBody>
          <a:bodyPr/>
          <a:lstStyle/>
          <a:p>
            <a:r>
              <a:rPr lang="en-US" dirty="0"/>
              <a:t>Parental Expectations</a:t>
            </a:r>
          </a:p>
        </p:txBody>
      </p:sp>
      <p:sp>
        <p:nvSpPr>
          <p:cNvPr id="3" name="Content Placeholder 2">
            <a:extLst>
              <a:ext uri="{FF2B5EF4-FFF2-40B4-BE49-F238E27FC236}">
                <a16:creationId xmlns:a16="http://schemas.microsoft.com/office/drawing/2014/main" id="{BB0D8E3D-CCA9-4474-9D6B-DBBFD896B53E}"/>
              </a:ext>
            </a:extLst>
          </p:cNvPr>
          <p:cNvSpPr>
            <a:spLocks noGrp="1"/>
          </p:cNvSpPr>
          <p:nvPr>
            <p:ph idx="1"/>
          </p:nvPr>
        </p:nvSpPr>
        <p:spPr/>
        <p:txBody>
          <a:bodyPr/>
          <a:lstStyle/>
          <a:p>
            <a:r>
              <a:rPr lang="en-US" altLang="en-US" dirty="0">
                <a:latin typeface="Helvetica" panose="020B0604020202020204" pitchFamily="34" charset="0"/>
                <a:ea typeface="ヒラギノ角ゴ Pro W3" charset="-128"/>
              </a:rPr>
              <a:t>Less Involved than Cub Scouts</a:t>
            </a:r>
          </a:p>
          <a:p>
            <a:endParaRPr lang="en-US" altLang="en-US" dirty="0">
              <a:latin typeface="Helvetica" panose="020B0604020202020204" pitchFamily="34" charset="0"/>
              <a:ea typeface="ヒラギノ角ゴ Pro W3" charset="-128"/>
            </a:endParaRPr>
          </a:p>
          <a:p>
            <a:r>
              <a:rPr lang="en-US" altLang="en-US" dirty="0">
                <a:latin typeface="Helvetica" panose="020B0604020202020204" pitchFamily="34" charset="0"/>
                <a:ea typeface="ヒラギノ角ゴ Pro W3" charset="-128"/>
              </a:rPr>
              <a:t>Communication expected from the Scouts</a:t>
            </a:r>
          </a:p>
          <a:p>
            <a:endParaRPr lang="en-US" altLang="en-US" dirty="0">
              <a:latin typeface="Helvetica" panose="020B0604020202020204" pitchFamily="34" charset="0"/>
              <a:ea typeface="ヒラギノ角ゴ Pro W3" charset="-128"/>
            </a:endParaRPr>
          </a:p>
          <a:p>
            <a:r>
              <a:rPr lang="en-US" altLang="en-US" dirty="0">
                <a:latin typeface="Helvetica" panose="020B0604020202020204" pitchFamily="34" charset="0"/>
                <a:ea typeface="ヒラギノ角ゴ Pro W3" charset="-128"/>
              </a:rPr>
              <a:t>Roles in Adult Leadership</a:t>
            </a:r>
          </a:p>
          <a:p>
            <a:endParaRPr lang="en-US" altLang="en-US" dirty="0">
              <a:latin typeface="Helvetica" panose="020B0604020202020204" pitchFamily="34" charset="0"/>
              <a:ea typeface="ヒラギノ角ゴ Pro W3" charset="-128"/>
            </a:endParaRPr>
          </a:p>
          <a:p>
            <a:r>
              <a:rPr lang="en-US" altLang="en-US" dirty="0">
                <a:latin typeface="Helvetica" panose="020B0604020202020204" pitchFamily="34" charset="0"/>
                <a:ea typeface="ヒラギノ角ゴ Pro W3" charset="-128"/>
              </a:rPr>
              <a:t>Support the Youth realizing they are still YOUTH and will forget and make mistakes</a:t>
            </a:r>
          </a:p>
          <a:p>
            <a:endParaRPr lang="en-US" dirty="0"/>
          </a:p>
        </p:txBody>
      </p:sp>
      <p:sp>
        <p:nvSpPr>
          <p:cNvPr id="4" name="Slide Number Placeholder 3">
            <a:extLst>
              <a:ext uri="{FF2B5EF4-FFF2-40B4-BE49-F238E27FC236}">
                <a16:creationId xmlns:a16="http://schemas.microsoft.com/office/drawing/2014/main" id="{F09AE8C9-B2CC-46C0-9253-982032154B7F}"/>
              </a:ext>
            </a:extLst>
          </p:cNvPr>
          <p:cNvSpPr>
            <a:spLocks noGrp="1"/>
          </p:cNvSpPr>
          <p:nvPr>
            <p:ph type="sldNum" sz="quarter" idx="10"/>
          </p:nvPr>
        </p:nvSpPr>
        <p:spPr/>
        <p:txBody>
          <a:bodyPr/>
          <a:lstStyle/>
          <a:p>
            <a:pPr>
              <a:defRPr/>
            </a:pPr>
            <a:fld id="{2B2A86AE-B683-4657-B49F-FAAE01EB70F5}" type="slidenum">
              <a:rPr lang="en-US" altLang="en-US" smtClean="0"/>
              <a:pPr>
                <a:defRPr/>
              </a:pPr>
              <a:t>11</a:t>
            </a:fld>
            <a:endParaRPr lang="en-US" altLang="en-US"/>
          </a:p>
        </p:txBody>
      </p:sp>
    </p:spTree>
    <p:extLst>
      <p:ext uri="{BB962C8B-B14F-4D97-AF65-F5344CB8AC3E}">
        <p14:creationId xmlns:p14="http://schemas.microsoft.com/office/powerpoint/2010/main" val="4857805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a:extLst>
              <a:ext uri="{FF2B5EF4-FFF2-40B4-BE49-F238E27FC236}">
                <a16:creationId xmlns:a16="http://schemas.microsoft.com/office/drawing/2014/main" id="{2C2BFE78-C521-4C4C-ABE7-39F5E96C5825}"/>
              </a:ext>
            </a:extLst>
          </p:cNvPr>
          <p:cNvSpPr>
            <a:spLocks noGrp="1"/>
          </p:cNvSpPr>
          <p:nvPr>
            <p:ph type="title"/>
          </p:nvPr>
        </p:nvSpPr>
        <p:spPr/>
        <p:txBody>
          <a:bodyPr/>
          <a:lstStyle/>
          <a:p>
            <a:r>
              <a:rPr lang="en-US" altLang="en-US">
                <a:latin typeface="Helvetica" panose="020B0604020202020204" pitchFamily="34" charset="0"/>
                <a:ea typeface="ヒラギノ角ゴ Pro W3" charset="-128"/>
              </a:rPr>
              <a:t>Parental Support in Rank Achievement</a:t>
            </a:r>
          </a:p>
        </p:txBody>
      </p:sp>
      <p:sp>
        <p:nvSpPr>
          <p:cNvPr id="47107" name="Content Placeholder 2">
            <a:extLst>
              <a:ext uri="{FF2B5EF4-FFF2-40B4-BE49-F238E27FC236}">
                <a16:creationId xmlns:a16="http://schemas.microsoft.com/office/drawing/2014/main" id="{505F236B-D3CF-461E-8FCF-8E74D2C94C10}"/>
              </a:ext>
            </a:extLst>
          </p:cNvPr>
          <p:cNvSpPr>
            <a:spLocks noGrp="1"/>
          </p:cNvSpPr>
          <p:nvPr>
            <p:ph idx="1"/>
          </p:nvPr>
        </p:nvSpPr>
        <p:spPr/>
        <p:txBody>
          <a:bodyPr/>
          <a:lstStyle/>
          <a:p>
            <a:r>
              <a:rPr lang="en-US" altLang="en-US" dirty="0">
                <a:latin typeface="Helvetica" panose="020B0604020202020204" pitchFamily="34" charset="0"/>
                <a:ea typeface="ヒラギノ角ゴ Pro W3" charset="-128"/>
              </a:rPr>
              <a:t>Many Scouts are at the peak of “teenage” laziness. Parental foot-in-the-seat is essential</a:t>
            </a:r>
            <a:endParaRPr lang="en-US" altLang="en-US" sz="2000" dirty="0">
              <a:latin typeface="Helvetica" panose="020B0604020202020204" pitchFamily="34" charset="0"/>
              <a:ea typeface="ヒラギノ角ゴ Pro W3" charset="-128"/>
            </a:endParaRPr>
          </a:p>
          <a:p>
            <a:r>
              <a:rPr lang="en-US" altLang="en-US" dirty="0">
                <a:latin typeface="Helvetica" panose="020B0604020202020204" pitchFamily="34" charset="0"/>
                <a:ea typeface="ヒラギノ角ゴ Pro W3" charset="-128"/>
              </a:rPr>
              <a:t>For Merit Badges, the Scout needs to arrange/find a counselor – Parents can help here. Advancement chair has a district list. Some MB clinics arrange counselor’s for you.</a:t>
            </a:r>
          </a:p>
          <a:p>
            <a:r>
              <a:rPr lang="en-US" altLang="en-US" dirty="0">
                <a:latin typeface="Helvetica" panose="020B0604020202020204" pitchFamily="34" charset="0"/>
                <a:ea typeface="ヒラギノ角ゴ Pro W3" charset="-128"/>
              </a:rPr>
              <a:t>Incentives?</a:t>
            </a:r>
          </a:p>
          <a:p>
            <a:endParaRPr lang="en-US" altLang="en-US" dirty="0">
              <a:latin typeface="Helvetica" panose="020B0604020202020204" pitchFamily="34" charset="0"/>
              <a:ea typeface="ヒラギノ角ゴ Pro W3" charset="-128"/>
            </a:endParaRPr>
          </a:p>
        </p:txBody>
      </p:sp>
      <p:sp>
        <p:nvSpPr>
          <p:cNvPr id="47108" name="Slide Number Placeholder 3">
            <a:extLst>
              <a:ext uri="{FF2B5EF4-FFF2-40B4-BE49-F238E27FC236}">
                <a16:creationId xmlns:a16="http://schemas.microsoft.com/office/drawing/2014/main" id="{1E231CE7-F854-447B-9107-25B52C4DF682}"/>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b="1">
                <a:solidFill>
                  <a:srgbClr val="005AA3"/>
                </a:solidFill>
                <a:latin typeface="Helvetica" panose="020B0604020202020204" pitchFamily="34" charset="0"/>
                <a:ea typeface="ヒラギノ角ゴ Pro W3" charset="-128"/>
              </a:defRPr>
            </a:lvl1pPr>
            <a:lvl2pPr marL="742950" indent="-285750">
              <a:spcBef>
                <a:spcPct val="20000"/>
              </a:spcBef>
              <a:buFont typeface="Arial" panose="020B0604020202020204" pitchFamily="34" charset="0"/>
              <a:buChar char="–"/>
              <a:defRPr sz="2000">
                <a:solidFill>
                  <a:srgbClr val="005AA3"/>
                </a:solidFill>
                <a:latin typeface="Helvetica" panose="020B0604020202020204" pitchFamily="34" charset="0"/>
                <a:ea typeface="ヒラギノ角ゴ Pro W3" charset="-128"/>
              </a:defRPr>
            </a:lvl2pPr>
            <a:lvl3pPr marL="1143000" indent="-228600">
              <a:spcBef>
                <a:spcPct val="20000"/>
              </a:spcBef>
              <a:buFont typeface="Arial" panose="020B0604020202020204" pitchFamily="34" charset="0"/>
              <a:buChar char="•"/>
              <a:defRPr>
                <a:solidFill>
                  <a:srgbClr val="005AA3"/>
                </a:solidFill>
                <a:latin typeface="Helvetica" panose="020B0604020202020204" pitchFamily="34" charset="0"/>
                <a:ea typeface="ヒラギノ角ゴ Pro W3" charset="-128"/>
              </a:defRPr>
            </a:lvl3pPr>
            <a:lvl4pPr marL="1600200" indent="-228600">
              <a:spcBef>
                <a:spcPct val="20000"/>
              </a:spcBef>
              <a:buFont typeface="Arial" panose="020B0604020202020204" pitchFamily="34" charset="0"/>
              <a:buChar char="–"/>
              <a:defRPr sz="1400" b="1" i="1">
                <a:solidFill>
                  <a:srgbClr val="CF0031"/>
                </a:solidFill>
                <a:latin typeface="Helvetica" panose="020B0604020202020204" pitchFamily="34" charset="0"/>
                <a:ea typeface="ヒラギノ角ゴ Pro W3" charset="-128"/>
              </a:defRPr>
            </a:lvl4pPr>
            <a:lvl5pPr marL="2057400" indent="-228600">
              <a:spcBef>
                <a:spcPct val="20000"/>
              </a:spcBef>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5pPr>
            <a:lvl6pPr marL="2514600" indent="-2286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6pPr>
            <a:lvl7pPr marL="2971800" indent="-2286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7pPr>
            <a:lvl8pPr marL="3429000" indent="-2286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8pPr>
            <a:lvl9pPr marL="3886200" indent="-2286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9pPr>
          </a:lstStyle>
          <a:p>
            <a:pPr fontAlgn="base">
              <a:spcBef>
                <a:spcPct val="0"/>
              </a:spcBef>
              <a:spcAft>
                <a:spcPct val="0"/>
              </a:spcAft>
              <a:buNone/>
            </a:pPr>
            <a:fld id="{1DB0CC27-488C-4349-B9C9-02B529DA50CF}" type="slidenum">
              <a:rPr lang="en-US" altLang="en-US" sz="1000">
                <a:solidFill>
                  <a:srgbClr val="95B3D7"/>
                </a:solidFill>
              </a:rPr>
              <a:pPr fontAlgn="base">
                <a:spcBef>
                  <a:spcPct val="0"/>
                </a:spcBef>
                <a:spcAft>
                  <a:spcPct val="0"/>
                </a:spcAft>
                <a:buNone/>
              </a:pPr>
              <a:t>12</a:t>
            </a:fld>
            <a:endParaRPr lang="en-US" altLang="en-US" sz="1000">
              <a:solidFill>
                <a:srgbClr val="95B3D7"/>
              </a:solidFill>
            </a:endParaRPr>
          </a:p>
        </p:txBody>
      </p:sp>
    </p:spTree>
    <p:extLst>
      <p:ext uri="{BB962C8B-B14F-4D97-AF65-F5344CB8AC3E}">
        <p14:creationId xmlns:p14="http://schemas.microsoft.com/office/powerpoint/2010/main" val="7165389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a:extLst>
              <a:ext uri="{FF2B5EF4-FFF2-40B4-BE49-F238E27FC236}">
                <a16:creationId xmlns:a16="http://schemas.microsoft.com/office/drawing/2014/main" id="{E61501AF-F466-466E-93FA-8D0086862926}"/>
              </a:ext>
            </a:extLst>
          </p:cNvPr>
          <p:cNvSpPr>
            <a:spLocks noGrp="1"/>
          </p:cNvSpPr>
          <p:nvPr>
            <p:ph type="title"/>
          </p:nvPr>
        </p:nvSpPr>
        <p:spPr/>
        <p:txBody>
          <a:bodyPr/>
          <a:lstStyle/>
          <a:p>
            <a:r>
              <a:rPr lang="en-US" altLang="en-US">
                <a:latin typeface="Helvetica" panose="020B0604020202020204" pitchFamily="34" charset="0"/>
                <a:ea typeface="ヒラギノ角ゴ Pro W3" charset="-128"/>
                <a:sym typeface="Wingdings" panose="05000000000000000000" pitchFamily="2" charset="2"/>
              </a:rPr>
              <a:t>New spots for Leaders and Parents</a:t>
            </a:r>
            <a:endParaRPr lang="en-US" altLang="en-US">
              <a:latin typeface="Helvetica" panose="020B0604020202020204" pitchFamily="34" charset="0"/>
              <a:ea typeface="ヒラギノ角ゴ Pro W3" charset="-128"/>
            </a:endParaRPr>
          </a:p>
        </p:txBody>
      </p:sp>
      <p:sp>
        <p:nvSpPr>
          <p:cNvPr id="49155" name="Content Placeholder 2">
            <a:extLst>
              <a:ext uri="{FF2B5EF4-FFF2-40B4-BE49-F238E27FC236}">
                <a16:creationId xmlns:a16="http://schemas.microsoft.com/office/drawing/2014/main" id="{4F0894A3-5AD8-4C8C-802E-0875AF5F373D}"/>
              </a:ext>
            </a:extLst>
          </p:cNvPr>
          <p:cNvSpPr>
            <a:spLocks noGrp="1"/>
          </p:cNvSpPr>
          <p:nvPr>
            <p:ph idx="1"/>
          </p:nvPr>
        </p:nvSpPr>
        <p:spPr/>
        <p:txBody>
          <a:bodyPr/>
          <a:lstStyle/>
          <a:p>
            <a:r>
              <a:rPr lang="en-US" altLang="en-US" dirty="0">
                <a:latin typeface="Helvetica" panose="020B0604020202020204" pitchFamily="34" charset="0"/>
                <a:ea typeface="ヒラギノ角ゴ Pro W3" charset="-128"/>
                <a:sym typeface="Wingdings" panose="05000000000000000000" pitchFamily="2" charset="2"/>
              </a:rPr>
              <a:t>Assistant Scoutmaster</a:t>
            </a:r>
          </a:p>
          <a:p>
            <a:r>
              <a:rPr lang="en-US" altLang="en-US" dirty="0">
                <a:latin typeface="Helvetica" panose="020B0604020202020204" pitchFamily="34" charset="0"/>
                <a:ea typeface="ヒラギノ角ゴ Pro W3" charset="-128"/>
                <a:sym typeface="Wingdings" panose="05000000000000000000" pitchFamily="2" charset="2"/>
              </a:rPr>
              <a:t>Scoutmaster</a:t>
            </a:r>
          </a:p>
          <a:p>
            <a:r>
              <a:rPr lang="en-US" altLang="en-US" dirty="0">
                <a:latin typeface="Helvetica" panose="020B0604020202020204" pitchFamily="34" charset="0"/>
                <a:ea typeface="ヒラギノ角ゴ Pro W3" charset="-128"/>
                <a:sym typeface="Wingdings" panose="05000000000000000000" pitchFamily="2" charset="2"/>
              </a:rPr>
              <a:t>Committee Member</a:t>
            </a:r>
          </a:p>
          <a:p>
            <a:r>
              <a:rPr lang="en-US" altLang="en-US" dirty="0">
                <a:latin typeface="Helvetica" panose="020B0604020202020204" pitchFamily="34" charset="0"/>
                <a:ea typeface="ヒラギノ角ゴ Pro W3" charset="-128"/>
                <a:sym typeface="Wingdings" panose="05000000000000000000" pitchFamily="2" charset="2"/>
              </a:rPr>
              <a:t>Committee Chair</a:t>
            </a:r>
          </a:p>
          <a:p>
            <a:r>
              <a:rPr lang="en-US" altLang="en-US" dirty="0">
                <a:latin typeface="Helvetica" panose="020B0604020202020204" pitchFamily="34" charset="0"/>
                <a:ea typeface="ヒラギノ角ゴ Pro W3" charset="-128"/>
                <a:sym typeface="Wingdings" panose="05000000000000000000" pitchFamily="2" charset="2"/>
              </a:rPr>
              <a:t>AOL Den Leader -&gt; Webelo Transition Chair </a:t>
            </a:r>
          </a:p>
          <a:p>
            <a:r>
              <a:rPr lang="en-US" altLang="en-US" dirty="0">
                <a:latin typeface="Helvetica" panose="020B0604020202020204" pitchFamily="34" charset="0"/>
                <a:ea typeface="ヒラギノ角ゴ Pro W3" charset="-128"/>
                <a:sym typeface="Wingdings" panose="05000000000000000000" pitchFamily="2" charset="2"/>
              </a:rPr>
              <a:t>Parent with hobby/interest/specialty -&gt; Merit Badge Counselor</a:t>
            </a:r>
          </a:p>
          <a:p>
            <a:endParaRPr lang="en-US" altLang="en-US" dirty="0">
              <a:latin typeface="Helvetica" panose="020B0604020202020204" pitchFamily="34" charset="0"/>
              <a:ea typeface="ヒラギノ角ゴ Pro W3" charset="-128"/>
            </a:endParaRPr>
          </a:p>
        </p:txBody>
      </p:sp>
      <p:sp>
        <p:nvSpPr>
          <p:cNvPr id="49156" name="Slide Number Placeholder 3">
            <a:extLst>
              <a:ext uri="{FF2B5EF4-FFF2-40B4-BE49-F238E27FC236}">
                <a16:creationId xmlns:a16="http://schemas.microsoft.com/office/drawing/2014/main" id="{6FDC5D19-D7DF-4A1E-8DFD-9A5F6510E5D0}"/>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b="1">
                <a:solidFill>
                  <a:srgbClr val="005AA3"/>
                </a:solidFill>
                <a:latin typeface="Helvetica" panose="020B0604020202020204" pitchFamily="34" charset="0"/>
                <a:ea typeface="ヒラギノ角ゴ Pro W3" charset="-128"/>
              </a:defRPr>
            </a:lvl1pPr>
            <a:lvl2pPr marL="742950" indent="-285750">
              <a:spcBef>
                <a:spcPct val="20000"/>
              </a:spcBef>
              <a:buFont typeface="Arial" panose="020B0604020202020204" pitchFamily="34" charset="0"/>
              <a:buChar char="–"/>
              <a:defRPr sz="2000">
                <a:solidFill>
                  <a:srgbClr val="005AA3"/>
                </a:solidFill>
                <a:latin typeface="Helvetica" panose="020B0604020202020204" pitchFamily="34" charset="0"/>
                <a:ea typeface="ヒラギノ角ゴ Pro W3" charset="-128"/>
              </a:defRPr>
            </a:lvl2pPr>
            <a:lvl3pPr marL="1143000" indent="-228600">
              <a:spcBef>
                <a:spcPct val="20000"/>
              </a:spcBef>
              <a:buFont typeface="Arial" panose="020B0604020202020204" pitchFamily="34" charset="0"/>
              <a:buChar char="•"/>
              <a:defRPr>
                <a:solidFill>
                  <a:srgbClr val="005AA3"/>
                </a:solidFill>
                <a:latin typeface="Helvetica" panose="020B0604020202020204" pitchFamily="34" charset="0"/>
                <a:ea typeface="ヒラギノ角ゴ Pro W3" charset="-128"/>
              </a:defRPr>
            </a:lvl3pPr>
            <a:lvl4pPr marL="1600200" indent="-228600">
              <a:spcBef>
                <a:spcPct val="20000"/>
              </a:spcBef>
              <a:buFont typeface="Arial" panose="020B0604020202020204" pitchFamily="34" charset="0"/>
              <a:buChar char="–"/>
              <a:defRPr sz="1400" b="1" i="1">
                <a:solidFill>
                  <a:srgbClr val="CF0031"/>
                </a:solidFill>
                <a:latin typeface="Helvetica" panose="020B0604020202020204" pitchFamily="34" charset="0"/>
                <a:ea typeface="ヒラギノ角ゴ Pro W3" charset="-128"/>
              </a:defRPr>
            </a:lvl4pPr>
            <a:lvl5pPr marL="2057400" indent="-228600">
              <a:spcBef>
                <a:spcPct val="20000"/>
              </a:spcBef>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5pPr>
            <a:lvl6pPr marL="2514600" indent="-2286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6pPr>
            <a:lvl7pPr marL="2971800" indent="-2286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7pPr>
            <a:lvl8pPr marL="3429000" indent="-2286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8pPr>
            <a:lvl9pPr marL="3886200" indent="-2286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9pPr>
          </a:lstStyle>
          <a:p>
            <a:pPr fontAlgn="base">
              <a:spcBef>
                <a:spcPct val="0"/>
              </a:spcBef>
              <a:spcAft>
                <a:spcPct val="0"/>
              </a:spcAft>
              <a:buNone/>
            </a:pPr>
            <a:fld id="{B4A3E667-5D03-49C4-BEBF-33C83738E9A4}" type="slidenum">
              <a:rPr lang="en-US" altLang="en-US" sz="1000">
                <a:solidFill>
                  <a:srgbClr val="95B3D7"/>
                </a:solidFill>
              </a:rPr>
              <a:pPr fontAlgn="base">
                <a:spcBef>
                  <a:spcPct val="0"/>
                </a:spcBef>
                <a:spcAft>
                  <a:spcPct val="0"/>
                </a:spcAft>
                <a:buNone/>
              </a:pPr>
              <a:t>13</a:t>
            </a:fld>
            <a:endParaRPr lang="en-US" altLang="en-US" sz="1000">
              <a:solidFill>
                <a:srgbClr val="95B3D7"/>
              </a:solidFill>
            </a:endParaRPr>
          </a:p>
        </p:txBody>
      </p:sp>
    </p:spTree>
    <p:extLst>
      <p:ext uri="{BB962C8B-B14F-4D97-AF65-F5344CB8AC3E}">
        <p14:creationId xmlns:p14="http://schemas.microsoft.com/office/powerpoint/2010/main" val="25242908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9D8D5C26-5EBA-4715-A259-BA6D22F1A9C2}"/>
              </a:ext>
            </a:extLst>
          </p:cNvPr>
          <p:cNvSpPr>
            <a:spLocks noGrp="1"/>
          </p:cNvSpPr>
          <p:nvPr>
            <p:ph type="title"/>
          </p:nvPr>
        </p:nvSpPr>
        <p:spPr/>
        <p:txBody>
          <a:bodyPr/>
          <a:lstStyle/>
          <a:p>
            <a:pPr eaLnBrk="1" hangingPunct="1"/>
            <a:r>
              <a:rPr lang="en-US" altLang="en-US">
                <a:latin typeface="Helvetica" panose="020B0604020202020204" pitchFamily="34" charset="0"/>
                <a:ea typeface="ヒラギノ角ゴ Pro W3" charset="-128"/>
              </a:rPr>
              <a:t>What Your Son Will Need…</a:t>
            </a:r>
          </a:p>
        </p:txBody>
      </p:sp>
      <p:sp>
        <p:nvSpPr>
          <p:cNvPr id="50179" name="Rectangle 3">
            <a:extLst>
              <a:ext uri="{FF2B5EF4-FFF2-40B4-BE49-F238E27FC236}">
                <a16:creationId xmlns:a16="http://schemas.microsoft.com/office/drawing/2014/main" id="{F56F5E9C-1496-446C-BE0E-20F0AC4C17AC}"/>
              </a:ext>
            </a:extLst>
          </p:cNvPr>
          <p:cNvSpPr>
            <a:spLocks noGrp="1"/>
          </p:cNvSpPr>
          <p:nvPr>
            <p:ph idx="1"/>
          </p:nvPr>
        </p:nvSpPr>
        <p:spPr/>
        <p:txBody>
          <a:bodyPr/>
          <a:lstStyle/>
          <a:p>
            <a:pPr eaLnBrk="1" hangingPunct="1"/>
            <a:r>
              <a:rPr lang="en-US" altLang="en-US">
                <a:latin typeface="Helvetica" panose="020B0604020202020204" pitchFamily="34" charset="0"/>
                <a:ea typeface="ヒラギノ角ゴ Pro W3" charset="-128"/>
              </a:rPr>
              <a:t>Scout Uniform</a:t>
            </a:r>
          </a:p>
          <a:p>
            <a:pPr eaLnBrk="1" hangingPunct="1"/>
            <a:r>
              <a:rPr lang="en-US" altLang="en-US">
                <a:latin typeface="Helvetica" panose="020B0604020202020204" pitchFamily="34" charset="0"/>
                <a:ea typeface="ヒラギノ角ゴ Pro W3" charset="-128"/>
              </a:rPr>
              <a:t>Scout Handbook</a:t>
            </a:r>
          </a:p>
          <a:p>
            <a:pPr eaLnBrk="1" hangingPunct="1"/>
            <a:r>
              <a:rPr lang="en-US" altLang="en-US">
                <a:latin typeface="Helvetica" panose="020B0604020202020204" pitchFamily="34" charset="0"/>
                <a:ea typeface="ヒラギノ角ゴ Pro W3" charset="-128"/>
              </a:rPr>
              <a:t>Camping Gear…Focus on the Essentials!</a:t>
            </a:r>
          </a:p>
          <a:p>
            <a:pPr eaLnBrk="1" hangingPunct="1"/>
            <a:endParaRPr lang="en-US" altLang="en-US">
              <a:latin typeface="Helvetica" panose="020B0604020202020204" pitchFamily="34" charset="0"/>
              <a:ea typeface="ヒラギノ角ゴ Pro W3" charset="-128"/>
            </a:endParaRPr>
          </a:p>
          <a:p>
            <a:pPr eaLnBrk="1" hangingPunct="1"/>
            <a:endParaRPr lang="en-US" altLang="en-US">
              <a:latin typeface="Helvetica" panose="020B0604020202020204" pitchFamily="34" charset="0"/>
              <a:ea typeface="ヒラギノ角ゴ Pro W3" charset="-128"/>
            </a:endParaRPr>
          </a:p>
          <a:p>
            <a:pPr eaLnBrk="1" hangingPunct="1"/>
            <a:endParaRPr lang="en-US" altLang="en-US">
              <a:latin typeface="Helvetica" panose="020B0604020202020204" pitchFamily="34" charset="0"/>
              <a:ea typeface="ヒラギノ角ゴ Pro W3" charset="-128"/>
            </a:endParaRPr>
          </a:p>
        </p:txBody>
      </p:sp>
      <p:sp>
        <p:nvSpPr>
          <p:cNvPr id="50180" name="Slide Number Placeholder 4">
            <a:extLst>
              <a:ext uri="{FF2B5EF4-FFF2-40B4-BE49-F238E27FC236}">
                <a16:creationId xmlns:a16="http://schemas.microsoft.com/office/drawing/2014/main" id="{3EA43F8E-5856-466D-BDAE-42EC34A3C945}"/>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b="1">
                <a:solidFill>
                  <a:srgbClr val="005AA3"/>
                </a:solidFill>
                <a:latin typeface="Helvetica" panose="020B0604020202020204" pitchFamily="34" charset="0"/>
                <a:ea typeface="ヒラギノ角ゴ Pro W3" charset="-128"/>
              </a:defRPr>
            </a:lvl1pPr>
            <a:lvl2pPr marL="742950" indent="-285750">
              <a:spcBef>
                <a:spcPct val="20000"/>
              </a:spcBef>
              <a:buFont typeface="Arial" panose="020B0604020202020204" pitchFamily="34" charset="0"/>
              <a:buChar char="–"/>
              <a:defRPr sz="2000">
                <a:solidFill>
                  <a:srgbClr val="005AA3"/>
                </a:solidFill>
                <a:latin typeface="Helvetica" panose="020B0604020202020204" pitchFamily="34" charset="0"/>
                <a:ea typeface="ヒラギノ角ゴ Pro W3" charset="-128"/>
              </a:defRPr>
            </a:lvl2pPr>
            <a:lvl3pPr marL="1143000" indent="-228600">
              <a:spcBef>
                <a:spcPct val="20000"/>
              </a:spcBef>
              <a:buFont typeface="Arial" panose="020B0604020202020204" pitchFamily="34" charset="0"/>
              <a:buChar char="•"/>
              <a:defRPr>
                <a:solidFill>
                  <a:srgbClr val="005AA3"/>
                </a:solidFill>
                <a:latin typeface="Helvetica" panose="020B0604020202020204" pitchFamily="34" charset="0"/>
                <a:ea typeface="ヒラギノ角ゴ Pro W3" charset="-128"/>
              </a:defRPr>
            </a:lvl3pPr>
            <a:lvl4pPr marL="1600200" indent="-228600">
              <a:spcBef>
                <a:spcPct val="20000"/>
              </a:spcBef>
              <a:buFont typeface="Arial" panose="020B0604020202020204" pitchFamily="34" charset="0"/>
              <a:buChar char="–"/>
              <a:defRPr sz="1400" b="1" i="1">
                <a:solidFill>
                  <a:srgbClr val="CF0031"/>
                </a:solidFill>
                <a:latin typeface="Helvetica" panose="020B0604020202020204" pitchFamily="34" charset="0"/>
                <a:ea typeface="ヒラギノ角ゴ Pro W3" charset="-128"/>
              </a:defRPr>
            </a:lvl4pPr>
            <a:lvl5pPr marL="2057400" indent="-228600">
              <a:spcBef>
                <a:spcPct val="20000"/>
              </a:spcBef>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5pPr>
            <a:lvl6pPr marL="2514600" indent="-2286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6pPr>
            <a:lvl7pPr marL="2971800" indent="-2286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7pPr>
            <a:lvl8pPr marL="3429000" indent="-2286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8pPr>
            <a:lvl9pPr marL="3886200" indent="-2286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9pPr>
          </a:lstStyle>
          <a:p>
            <a:pPr fontAlgn="base">
              <a:spcBef>
                <a:spcPct val="0"/>
              </a:spcBef>
              <a:spcAft>
                <a:spcPct val="0"/>
              </a:spcAft>
              <a:buNone/>
            </a:pPr>
            <a:fld id="{7EB59BFE-1B14-4133-83DC-9EC0A05EE61B}" type="slidenum">
              <a:rPr lang="en-US" altLang="en-US" sz="1000">
                <a:solidFill>
                  <a:srgbClr val="95B3D7"/>
                </a:solidFill>
              </a:rPr>
              <a:pPr fontAlgn="base">
                <a:spcBef>
                  <a:spcPct val="0"/>
                </a:spcBef>
                <a:spcAft>
                  <a:spcPct val="0"/>
                </a:spcAft>
                <a:buNone/>
              </a:pPr>
              <a:t>14</a:t>
            </a:fld>
            <a:endParaRPr lang="en-US" altLang="en-US" sz="1000">
              <a:solidFill>
                <a:srgbClr val="95B3D7"/>
              </a:solidFill>
            </a:endParaRPr>
          </a:p>
        </p:txBody>
      </p:sp>
    </p:spTree>
    <p:extLst>
      <p:ext uri="{BB962C8B-B14F-4D97-AF65-F5344CB8AC3E}">
        <p14:creationId xmlns:p14="http://schemas.microsoft.com/office/powerpoint/2010/main" val="1736533164"/>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28D8C21B-2A43-4845-93E1-1BD623CD8B41}"/>
              </a:ext>
            </a:extLst>
          </p:cNvPr>
          <p:cNvSpPr>
            <a:spLocks noGrp="1"/>
          </p:cNvSpPr>
          <p:nvPr>
            <p:ph type="title"/>
          </p:nvPr>
        </p:nvSpPr>
        <p:spPr/>
        <p:txBody>
          <a:bodyPr/>
          <a:lstStyle/>
          <a:p>
            <a:pPr eaLnBrk="1" hangingPunct="1"/>
            <a:r>
              <a:rPr lang="en-US" altLang="en-US" dirty="0">
                <a:latin typeface="Helvetica" panose="020B0604020202020204" pitchFamily="34" charset="0"/>
                <a:ea typeface="ヒラギノ角ゴ Pro W3" charset="-128"/>
              </a:rPr>
              <a:t>Gear Examples</a:t>
            </a:r>
          </a:p>
        </p:txBody>
      </p:sp>
      <p:sp>
        <p:nvSpPr>
          <p:cNvPr id="55299" name="Rectangle 3">
            <a:extLst>
              <a:ext uri="{FF2B5EF4-FFF2-40B4-BE49-F238E27FC236}">
                <a16:creationId xmlns:a16="http://schemas.microsoft.com/office/drawing/2014/main" id="{8A08CB7E-7B7D-4FE4-AB57-EA64E37E3607}"/>
              </a:ext>
            </a:extLst>
          </p:cNvPr>
          <p:cNvSpPr>
            <a:spLocks noGrp="1"/>
          </p:cNvSpPr>
          <p:nvPr>
            <p:ph idx="1"/>
          </p:nvPr>
        </p:nvSpPr>
        <p:spPr/>
        <p:txBody>
          <a:bodyPr/>
          <a:lstStyle/>
          <a:p>
            <a:pPr eaLnBrk="1" hangingPunct="1">
              <a:lnSpc>
                <a:spcPct val="80000"/>
              </a:lnSpc>
            </a:pPr>
            <a:r>
              <a:rPr lang="en-US" altLang="en-US" sz="2000">
                <a:latin typeface="Helvetica" panose="020B0604020202020204" pitchFamily="34" charset="0"/>
                <a:ea typeface="ヒラギノ角ゴ Pro W3" charset="-128"/>
              </a:rPr>
              <a:t>Sleeping bag 		</a:t>
            </a:r>
            <a:r>
              <a:rPr lang="en-US" altLang="en-US" sz="2000">
                <a:latin typeface="Helvetica" panose="020B0604020202020204" pitchFamily="34" charset="0"/>
                <a:ea typeface="ヒラギノ角ゴ Pro W3" charset="-128"/>
                <a:sym typeface="Wingdings" panose="05000000000000000000" pitchFamily="2" charset="2"/>
              </a:rPr>
              <a:t> Mummy design, 20</a:t>
            </a:r>
            <a:r>
              <a:rPr lang="en-US" altLang="en-US" sz="2000">
                <a:latin typeface="Helvetica" panose="020B0604020202020204" pitchFamily="34" charset="0"/>
                <a:ea typeface="ヒラギノ角ゴ Pro W3" charset="-128"/>
                <a:cs typeface="Tahoma" panose="020B0604030504040204" pitchFamily="34" charset="0"/>
                <a:sym typeface="Wingdings" panose="05000000000000000000" pitchFamily="2" charset="2"/>
              </a:rPr>
              <a:t>º</a:t>
            </a:r>
            <a:endParaRPr lang="en-US" altLang="en-US" sz="2000">
              <a:latin typeface="Helvetica" panose="020B0604020202020204" pitchFamily="34" charset="0"/>
              <a:ea typeface="ヒラギノ角ゴ Pro W3" charset="-128"/>
              <a:cs typeface="Tahoma" panose="020B0604030504040204" pitchFamily="34" charset="0"/>
            </a:endParaRPr>
          </a:p>
          <a:p>
            <a:pPr eaLnBrk="1" hangingPunct="1">
              <a:lnSpc>
                <a:spcPct val="80000"/>
              </a:lnSpc>
            </a:pPr>
            <a:r>
              <a:rPr lang="en-US" altLang="en-US" sz="2000">
                <a:latin typeface="Helvetica" panose="020B0604020202020204" pitchFamily="34" charset="0"/>
                <a:ea typeface="ヒラギノ角ゴ Pro W3" charset="-128"/>
              </a:rPr>
              <a:t>Sleeping pad 		</a:t>
            </a:r>
            <a:r>
              <a:rPr lang="en-US" altLang="en-US" sz="2000">
                <a:latin typeface="Helvetica" panose="020B0604020202020204" pitchFamily="34" charset="0"/>
                <a:ea typeface="ヒラギノ角ゴ Pro W3" charset="-128"/>
                <a:sym typeface="Wingdings" panose="05000000000000000000" pitchFamily="2" charset="2"/>
              </a:rPr>
              <a:t> Cheap closed-cell foam works</a:t>
            </a:r>
            <a:endParaRPr lang="en-US" altLang="en-US" sz="2000">
              <a:latin typeface="Helvetica" panose="020B0604020202020204" pitchFamily="34" charset="0"/>
              <a:ea typeface="ヒラギノ角ゴ Pro W3" charset="-128"/>
            </a:endParaRPr>
          </a:p>
          <a:p>
            <a:pPr eaLnBrk="1" hangingPunct="1">
              <a:lnSpc>
                <a:spcPct val="80000"/>
              </a:lnSpc>
            </a:pPr>
            <a:r>
              <a:rPr lang="en-US" altLang="en-US" sz="2000">
                <a:latin typeface="Helvetica" panose="020B0604020202020204" pitchFamily="34" charset="0"/>
                <a:ea typeface="ヒラギノ角ゴ Pro W3" charset="-128"/>
              </a:rPr>
              <a:t>Flashlight  			</a:t>
            </a:r>
            <a:r>
              <a:rPr lang="en-US" altLang="en-US" sz="2000">
                <a:latin typeface="Helvetica" panose="020B0604020202020204" pitchFamily="34" charset="0"/>
                <a:ea typeface="ヒラギノ角ゴ Pro W3" charset="-128"/>
                <a:sym typeface="Wingdings" panose="05000000000000000000" pitchFamily="2" charset="2"/>
              </a:rPr>
              <a:t> </a:t>
            </a:r>
            <a:r>
              <a:rPr lang="en-US" altLang="en-US" sz="2000">
                <a:latin typeface="Helvetica" panose="020B0604020202020204" pitchFamily="34" charset="0"/>
                <a:ea typeface="ヒラギノ角ゴ Pro W3" charset="-128"/>
              </a:rPr>
              <a:t>Headlamp</a:t>
            </a:r>
          </a:p>
          <a:p>
            <a:pPr eaLnBrk="1" hangingPunct="1">
              <a:lnSpc>
                <a:spcPct val="80000"/>
              </a:lnSpc>
            </a:pPr>
            <a:r>
              <a:rPr lang="en-US" altLang="en-US" sz="2000">
                <a:latin typeface="Helvetica" panose="020B0604020202020204" pitchFamily="34" charset="0"/>
                <a:ea typeface="ヒラギノ角ゴ Pro W3" charset="-128"/>
              </a:rPr>
              <a:t>Clothing 				</a:t>
            </a:r>
            <a:r>
              <a:rPr lang="en-US" altLang="en-US" sz="2000">
                <a:latin typeface="Helvetica" panose="020B0604020202020204" pitchFamily="34" charset="0"/>
                <a:ea typeface="ヒラギノ角ゴ Pro W3" charset="-128"/>
                <a:sym typeface="Wingdings" panose="05000000000000000000" pitchFamily="2" charset="2"/>
              </a:rPr>
              <a:t> Cotton is Rotten! Nylon is cheap and 				    				     dries fast. Fleece is warm when wet.</a:t>
            </a:r>
            <a:endParaRPr lang="en-US" altLang="en-US" sz="2000">
              <a:latin typeface="Helvetica" panose="020B0604020202020204" pitchFamily="34" charset="0"/>
              <a:ea typeface="ヒラギノ角ゴ Pro W3" charset="-128"/>
            </a:endParaRPr>
          </a:p>
          <a:p>
            <a:pPr eaLnBrk="1" hangingPunct="1">
              <a:lnSpc>
                <a:spcPct val="80000"/>
              </a:lnSpc>
            </a:pPr>
            <a:r>
              <a:rPr lang="en-US" altLang="en-US" sz="2000">
                <a:latin typeface="Helvetica" panose="020B0604020202020204" pitchFamily="34" charset="0"/>
                <a:ea typeface="ヒラギノ角ゴ Pro W3" charset="-128"/>
              </a:rPr>
              <a:t>Mess kit 				</a:t>
            </a:r>
            <a:r>
              <a:rPr lang="en-US" altLang="en-US" sz="2000">
                <a:latin typeface="Helvetica" panose="020B0604020202020204" pitchFamily="34" charset="0"/>
                <a:ea typeface="ヒラギノ角ゴ Pro W3" charset="-128"/>
                <a:sym typeface="Wingdings" panose="05000000000000000000" pitchFamily="2" charset="2"/>
              </a:rPr>
              <a:t> Bowl, Cup, Spoon works</a:t>
            </a:r>
            <a:endParaRPr lang="en-US" altLang="en-US" sz="2000">
              <a:latin typeface="Helvetica" panose="020B0604020202020204" pitchFamily="34" charset="0"/>
              <a:ea typeface="ヒラギノ角ゴ Pro W3" charset="-128"/>
            </a:endParaRPr>
          </a:p>
          <a:p>
            <a:pPr eaLnBrk="1" hangingPunct="1">
              <a:lnSpc>
                <a:spcPct val="80000"/>
              </a:lnSpc>
            </a:pPr>
            <a:r>
              <a:rPr lang="en-US" altLang="en-US" sz="2000">
                <a:latin typeface="Helvetica" panose="020B0604020202020204" pitchFamily="34" charset="0"/>
                <a:ea typeface="ヒラギノ角ゴ Pro W3" charset="-128"/>
              </a:rPr>
              <a:t>Boots 				</a:t>
            </a:r>
            <a:r>
              <a:rPr lang="en-US" altLang="en-US" sz="2000">
                <a:latin typeface="Helvetica" panose="020B0604020202020204" pitchFamily="34" charset="0"/>
                <a:ea typeface="ヒラギノ角ゴ Pro W3" charset="-128"/>
                <a:sym typeface="Wingdings" panose="05000000000000000000" pitchFamily="2" charset="2"/>
              </a:rPr>
              <a:t> Good boots prevent blisters</a:t>
            </a:r>
            <a:endParaRPr lang="en-US" altLang="en-US" sz="2000">
              <a:latin typeface="Helvetica" panose="020B0604020202020204" pitchFamily="34" charset="0"/>
              <a:ea typeface="ヒラギノ角ゴ Pro W3" charset="-128"/>
            </a:endParaRPr>
          </a:p>
          <a:p>
            <a:pPr eaLnBrk="1" hangingPunct="1">
              <a:lnSpc>
                <a:spcPct val="80000"/>
              </a:lnSpc>
            </a:pPr>
            <a:r>
              <a:rPr lang="en-US" altLang="en-US" sz="2000">
                <a:latin typeface="Helvetica" panose="020B0604020202020204" pitchFamily="34" charset="0"/>
                <a:ea typeface="ヒラギノ角ゴ Pro W3" charset="-128"/>
              </a:rPr>
              <a:t>Backpack 			</a:t>
            </a:r>
            <a:r>
              <a:rPr lang="en-US" altLang="en-US" sz="2000">
                <a:latin typeface="Helvetica" panose="020B0604020202020204" pitchFamily="34" charset="0"/>
                <a:ea typeface="ヒラギノ角ゴ Pro W3" charset="-128"/>
                <a:sym typeface="Wingdings" panose="05000000000000000000" pitchFamily="2" charset="2"/>
              </a:rPr>
              <a:t> Get some professional guidance. 				    					     Internal v. External frame is matter of choice</a:t>
            </a:r>
            <a:endParaRPr lang="en-US" altLang="en-US" sz="2000">
              <a:latin typeface="Helvetica" panose="020B0604020202020204" pitchFamily="34" charset="0"/>
              <a:ea typeface="ヒラギノ角ゴ Pro W3" charset="-128"/>
            </a:endParaRPr>
          </a:p>
          <a:p>
            <a:pPr eaLnBrk="1" hangingPunct="1">
              <a:lnSpc>
                <a:spcPct val="80000"/>
              </a:lnSpc>
            </a:pPr>
            <a:r>
              <a:rPr lang="en-US" altLang="en-US" sz="2000">
                <a:latin typeface="Helvetica" panose="020B0604020202020204" pitchFamily="34" charset="0"/>
                <a:ea typeface="ヒラギノ角ゴ Pro W3" charset="-128"/>
              </a:rPr>
              <a:t>Stove, Tent			</a:t>
            </a:r>
            <a:r>
              <a:rPr lang="en-US" altLang="en-US" sz="2000">
                <a:latin typeface="Helvetica" panose="020B0604020202020204" pitchFamily="34" charset="0"/>
                <a:ea typeface="ヒラギノ角ゴ Pro W3" charset="-128"/>
                <a:sym typeface="Wingdings" panose="05000000000000000000" pitchFamily="2" charset="2"/>
              </a:rPr>
              <a:t> Check with your Troop</a:t>
            </a:r>
            <a:endParaRPr lang="en-US" altLang="en-US" sz="2000">
              <a:latin typeface="Helvetica" panose="020B0604020202020204" pitchFamily="34" charset="0"/>
              <a:ea typeface="ヒラギノ角ゴ Pro W3" charset="-128"/>
            </a:endParaRPr>
          </a:p>
          <a:p>
            <a:pPr eaLnBrk="1" hangingPunct="1">
              <a:lnSpc>
                <a:spcPct val="80000"/>
              </a:lnSpc>
            </a:pPr>
            <a:r>
              <a:rPr lang="en-US" altLang="en-US" sz="2000">
                <a:latin typeface="Helvetica" panose="020B0604020202020204" pitchFamily="34" charset="0"/>
                <a:ea typeface="ヒラギノ角ゴ Pro W3" charset="-128"/>
              </a:rPr>
              <a:t>Pocketknife 			</a:t>
            </a:r>
            <a:r>
              <a:rPr lang="en-US" altLang="en-US" sz="2000">
                <a:latin typeface="Helvetica" panose="020B0604020202020204" pitchFamily="34" charset="0"/>
                <a:ea typeface="ヒラギノ角ゴ Pro W3" charset="-128"/>
                <a:sym typeface="Wingdings" panose="05000000000000000000" pitchFamily="2" charset="2"/>
              </a:rPr>
              <a:t> Lockblades are best</a:t>
            </a:r>
          </a:p>
          <a:p>
            <a:pPr eaLnBrk="1" hangingPunct="1">
              <a:lnSpc>
                <a:spcPct val="80000"/>
              </a:lnSpc>
            </a:pPr>
            <a:r>
              <a:rPr lang="en-US" altLang="en-US" sz="2000">
                <a:latin typeface="Helvetica" panose="020B0604020202020204" pitchFamily="34" charset="0"/>
                <a:ea typeface="ヒラギノ角ゴ Pro W3" charset="-128"/>
                <a:sym typeface="Wingdings" panose="05000000000000000000" pitchFamily="2" charset="2"/>
              </a:rPr>
              <a:t>Water Filter			 They are affordable and work</a:t>
            </a:r>
            <a:endParaRPr lang="en-US" altLang="en-US" sz="2000">
              <a:latin typeface="Helvetica" panose="020B0604020202020204" pitchFamily="34" charset="0"/>
              <a:ea typeface="ヒラギノ角ゴ Pro W3" charset="-128"/>
            </a:endParaRPr>
          </a:p>
        </p:txBody>
      </p:sp>
      <p:sp>
        <p:nvSpPr>
          <p:cNvPr id="55300" name="Slide Number Placeholder 4">
            <a:extLst>
              <a:ext uri="{FF2B5EF4-FFF2-40B4-BE49-F238E27FC236}">
                <a16:creationId xmlns:a16="http://schemas.microsoft.com/office/drawing/2014/main" id="{89EAC233-7EC4-418A-85D1-74EDD604FF2F}"/>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b="1">
                <a:solidFill>
                  <a:srgbClr val="005AA3"/>
                </a:solidFill>
                <a:latin typeface="Helvetica" panose="020B0604020202020204" pitchFamily="34" charset="0"/>
                <a:ea typeface="ヒラギノ角ゴ Pro W3" charset="-128"/>
              </a:defRPr>
            </a:lvl1pPr>
            <a:lvl2pPr marL="742950" indent="-285750">
              <a:spcBef>
                <a:spcPct val="20000"/>
              </a:spcBef>
              <a:buFont typeface="Arial" panose="020B0604020202020204" pitchFamily="34" charset="0"/>
              <a:buChar char="–"/>
              <a:defRPr sz="2000">
                <a:solidFill>
                  <a:srgbClr val="005AA3"/>
                </a:solidFill>
                <a:latin typeface="Helvetica" panose="020B0604020202020204" pitchFamily="34" charset="0"/>
                <a:ea typeface="ヒラギノ角ゴ Pro W3" charset="-128"/>
              </a:defRPr>
            </a:lvl2pPr>
            <a:lvl3pPr marL="1143000" indent="-228600">
              <a:spcBef>
                <a:spcPct val="20000"/>
              </a:spcBef>
              <a:buFont typeface="Arial" panose="020B0604020202020204" pitchFamily="34" charset="0"/>
              <a:buChar char="•"/>
              <a:defRPr>
                <a:solidFill>
                  <a:srgbClr val="005AA3"/>
                </a:solidFill>
                <a:latin typeface="Helvetica" panose="020B0604020202020204" pitchFamily="34" charset="0"/>
                <a:ea typeface="ヒラギノ角ゴ Pro W3" charset="-128"/>
              </a:defRPr>
            </a:lvl3pPr>
            <a:lvl4pPr marL="1600200" indent="-228600">
              <a:spcBef>
                <a:spcPct val="20000"/>
              </a:spcBef>
              <a:buFont typeface="Arial" panose="020B0604020202020204" pitchFamily="34" charset="0"/>
              <a:buChar char="–"/>
              <a:defRPr sz="1400" b="1" i="1">
                <a:solidFill>
                  <a:srgbClr val="CF0031"/>
                </a:solidFill>
                <a:latin typeface="Helvetica" panose="020B0604020202020204" pitchFamily="34" charset="0"/>
                <a:ea typeface="ヒラギノ角ゴ Pro W3" charset="-128"/>
              </a:defRPr>
            </a:lvl4pPr>
            <a:lvl5pPr marL="2057400" indent="-228600">
              <a:spcBef>
                <a:spcPct val="20000"/>
              </a:spcBef>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5pPr>
            <a:lvl6pPr marL="2514600" indent="-2286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6pPr>
            <a:lvl7pPr marL="2971800" indent="-2286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7pPr>
            <a:lvl8pPr marL="3429000" indent="-2286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8pPr>
            <a:lvl9pPr marL="3886200" indent="-2286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9pPr>
          </a:lstStyle>
          <a:p>
            <a:pPr fontAlgn="base">
              <a:spcBef>
                <a:spcPct val="0"/>
              </a:spcBef>
              <a:spcAft>
                <a:spcPct val="0"/>
              </a:spcAft>
              <a:buNone/>
            </a:pPr>
            <a:fld id="{3758A3C2-31C3-4B7A-BB32-A348BC637487}" type="slidenum">
              <a:rPr lang="en-US" altLang="en-US" sz="1000">
                <a:solidFill>
                  <a:srgbClr val="95B3D7"/>
                </a:solidFill>
              </a:rPr>
              <a:pPr fontAlgn="base">
                <a:spcBef>
                  <a:spcPct val="0"/>
                </a:spcBef>
                <a:spcAft>
                  <a:spcPct val="0"/>
                </a:spcAft>
                <a:buNone/>
              </a:pPr>
              <a:t>15</a:t>
            </a:fld>
            <a:endParaRPr lang="en-US" altLang="en-US" sz="1000">
              <a:solidFill>
                <a:srgbClr val="95B3D7"/>
              </a:solidFill>
            </a:endParaRPr>
          </a:p>
        </p:txBody>
      </p:sp>
    </p:spTree>
    <p:extLst>
      <p:ext uri="{BB962C8B-B14F-4D97-AF65-F5344CB8AC3E}">
        <p14:creationId xmlns:p14="http://schemas.microsoft.com/office/powerpoint/2010/main" val="1863987406"/>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B0842555-30B3-4099-BA12-B6A4FB6ADDE9}"/>
              </a:ext>
            </a:extLst>
          </p:cNvPr>
          <p:cNvSpPr>
            <a:spLocks noGrp="1"/>
          </p:cNvSpPr>
          <p:nvPr>
            <p:ph type="title"/>
          </p:nvPr>
        </p:nvSpPr>
        <p:spPr/>
        <p:txBody>
          <a:bodyPr/>
          <a:lstStyle/>
          <a:p>
            <a:pPr eaLnBrk="1" hangingPunct="1"/>
            <a:r>
              <a:rPr lang="en-US" altLang="en-US">
                <a:latin typeface="Helvetica" panose="020B0604020202020204" pitchFamily="34" charset="0"/>
                <a:ea typeface="ヒラギノ角ゴ Pro W3" charset="-128"/>
              </a:rPr>
              <a:t>What You Will Need…</a:t>
            </a:r>
          </a:p>
        </p:txBody>
      </p:sp>
      <p:sp>
        <p:nvSpPr>
          <p:cNvPr id="52227" name="Rectangle 3">
            <a:extLst>
              <a:ext uri="{FF2B5EF4-FFF2-40B4-BE49-F238E27FC236}">
                <a16:creationId xmlns:a16="http://schemas.microsoft.com/office/drawing/2014/main" id="{05276AB9-7570-4C42-B3FC-0B6CC59CDF90}"/>
              </a:ext>
            </a:extLst>
          </p:cNvPr>
          <p:cNvSpPr>
            <a:spLocks noGrp="1"/>
          </p:cNvSpPr>
          <p:nvPr>
            <p:ph idx="1"/>
          </p:nvPr>
        </p:nvSpPr>
        <p:spPr/>
        <p:txBody>
          <a:bodyPr/>
          <a:lstStyle/>
          <a:p>
            <a:pPr eaLnBrk="1" hangingPunct="1"/>
            <a:r>
              <a:rPr lang="en-US" altLang="en-US" dirty="0">
                <a:latin typeface="Helvetica" panose="020B0604020202020204" pitchFamily="34" charset="0"/>
                <a:ea typeface="ヒラギノ角ゴ Pro W3" charset="-128"/>
              </a:rPr>
              <a:t>A comfy folding chair</a:t>
            </a:r>
          </a:p>
          <a:p>
            <a:pPr eaLnBrk="1" hangingPunct="1"/>
            <a:r>
              <a:rPr lang="en-US" altLang="en-US" dirty="0">
                <a:latin typeface="Helvetica" panose="020B0604020202020204" pitchFamily="34" charset="0"/>
                <a:ea typeface="ヒラギノ角ゴ Pro W3" charset="-128"/>
              </a:rPr>
              <a:t>A good book</a:t>
            </a:r>
          </a:p>
          <a:p>
            <a:pPr eaLnBrk="1" hangingPunct="1"/>
            <a:r>
              <a:rPr lang="en-US" altLang="en-US" dirty="0">
                <a:latin typeface="Helvetica" panose="020B0604020202020204" pitchFamily="34" charset="0"/>
                <a:ea typeface="ヒラギノ角ゴ Pro W3" charset="-128"/>
              </a:rPr>
              <a:t>Camping gear</a:t>
            </a:r>
          </a:p>
          <a:p>
            <a:pPr eaLnBrk="1" hangingPunct="1"/>
            <a:r>
              <a:rPr lang="en-US" altLang="en-US" dirty="0">
                <a:latin typeface="Helvetica" panose="020B0604020202020204" pitchFamily="34" charset="0"/>
                <a:ea typeface="ヒラギノ角ゴ Pro W3" charset="-128"/>
              </a:rPr>
              <a:t>Ability to learn and interact with other scouting parents</a:t>
            </a:r>
          </a:p>
          <a:p>
            <a:pPr eaLnBrk="1" hangingPunct="1"/>
            <a:r>
              <a:rPr lang="en-US" altLang="en-US" dirty="0">
                <a:latin typeface="Helvetica" panose="020B0604020202020204" pitchFamily="34" charset="0"/>
                <a:ea typeface="ヒラギノ角ゴ Pro W3" charset="-128"/>
              </a:rPr>
              <a:t>A willingness to volunteer to help or serve on the Committee</a:t>
            </a:r>
          </a:p>
        </p:txBody>
      </p:sp>
      <p:sp>
        <p:nvSpPr>
          <p:cNvPr id="52228" name="Slide Number Placeholder 4">
            <a:extLst>
              <a:ext uri="{FF2B5EF4-FFF2-40B4-BE49-F238E27FC236}">
                <a16:creationId xmlns:a16="http://schemas.microsoft.com/office/drawing/2014/main" id="{F10AC484-72CD-4BFB-90BB-C3ADF633DCF6}"/>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b="1">
                <a:solidFill>
                  <a:srgbClr val="005AA3"/>
                </a:solidFill>
                <a:latin typeface="Helvetica" panose="020B0604020202020204" pitchFamily="34" charset="0"/>
                <a:ea typeface="ヒラギノ角ゴ Pro W3" charset="-128"/>
              </a:defRPr>
            </a:lvl1pPr>
            <a:lvl2pPr marL="742950" indent="-285750">
              <a:spcBef>
                <a:spcPct val="20000"/>
              </a:spcBef>
              <a:buFont typeface="Arial" panose="020B0604020202020204" pitchFamily="34" charset="0"/>
              <a:buChar char="–"/>
              <a:defRPr sz="2000">
                <a:solidFill>
                  <a:srgbClr val="005AA3"/>
                </a:solidFill>
                <a:latin typeface="Helvetica" panose="020B0604020202020204" pitchFamily="34" charset="0"/>
                <a:ea typeface="ヒラギノ角ゴ Pro W3" charset="-128"/>
              </a:defRPr>
            </a:lvl2pPr>
            <a:lvl3pPr marL="1143000" indent="-228600">
              <a:spcBef>
                <a:spcPct val="20000"/>
              </a:spcBef>
              <a:buFont typeface="Arial" panose="020B0604020202020204" pitchFamily="34" charset="0"/>
              <a:buChar char="•"/>
              <a:defRPr>
                <a:solidFill>
                  <a:srgbClr val="005AA3"/>
                </a:solidFill>
                <a:latin typeface="Helvetica" panose="020B0604020202020204" pitchFamily="34" charset="0"/>
                <a:ea typeface="ヒラギノ角ゴ Pro W3" charset="-128"/>
              </a:defRPr>
            </a:lvl3pPr>
            <a:lvl4pPr marL="1600200" indent="-228600">
              <a:spcBef>
                <a:spcPct val="20000"/>
              </a:spcBef>
              <a:buFont typeface="Arial" panose="020B0604020202020204" pitchFamily="34" charset="0"/>
              <a:buChar char="–"/>
              <a:defRPr sz="1400" b="1" i="1">
                <a:solidFill>
                  <a:srgbClr val="CF0031"/>
                </a:solidFill>
                <a:latin typeface="Helvetica" panose="020B0604020202020204" pitchFamily="34" charset="0"/>
                <a:ea typeface="ヒラギノ角ゴ Pro W3" charset="-128"/>
              </a:defRPr>
            </a:lvl4pPr>
            <a:lvl5pPr marL="2057400" indent="-228600">
              <a:spcBef>
                <a:spcPct val="20000"/>
              </a:spcBef>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5pPr>
            <a:lvl6pPr marL="2514600" indent="-2286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6pPr>
            <a:lvl7pPr marL="2971800" indent="-2286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7pPr>
            <a:lvl8pPr marL="3429000" indent="-2286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8pPr>
            <a:lvl9pPr marL="3886200" indent="-2286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9pPr>
          </a:lstStyle>
          <a:p>
            <a:pPr fontAlgn="base">
              <a:spcBef>
                <a:spcPct val="0"/>
              </a:spcBef>
              <a:spcAft>
                <a:spcPct val="0"/>
              </a:spcAft>
              <a:buNone/>
            </a:pPr>
            <a:fld id="{2FB655BB-AB8E-4332-9E2F-267D3EFEA662}" type="slidenum">
              <a:rPr lang="en-US" altLang="en-US" sz="1000">
                <a:solidFill>
                  <a:srgbClr val="95B3D7"/>
                </a:solidFill>
              </a:rPr>
              <a:pPr fontAlgn="base">
                <a:spcBef>
                  <a:spcPct val="0"/>
                </a:spcBef>
                <a:spcAft>
                  <a:spcPct val="0"/>
                </a:spcAft>
                <a:buNone/>
              </a:pPr>
              <a:t>16</a:t>
            </a:fld>
            <a:endParaRPr lang="en-US" altLang="en-US" sz="1000">
              <a:solidFill>
                <a:srgbClr val="95B3D7"/>
              </a:solidFill>
            </a:endParaRPr>
          </a:p>
        </p:txBody>
      </p:sp>
    </p:spTree>
    <p:extLst>
      <p:ext uri="{BB962C8B-B14F-4D97-AF65-F5344CB8AC3E}">
        <p14:creationId xmlns:p14="http://schemas.microsoft.com/office/powerpoint/2010/main" val="4072593718"/>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a:extLst>
              <a:ext uri="{FF2B5EF4-FFF2-40B4-BE49-F238E27FC236}">
                <a16:creationId xmlns:a16="http://schemas.microsoft.com/office/drawing/2014/main" id="{685158B7-90F1-41C0-AF10-50ED83EF6A83}"/>
              </a:ext>
            </a:extLst>
          </p:cNvPr>
          <p:cNvSpPr>
            <a:spLocks noGrp="1"/>
          </p:cNvSpPr>
          <p:nvPr>
            <p:ph type="title"/>
          </p:nvPr>
        </p:nvSpPr>
        <p:spPr/>
        <p:txBody>
          <a:bodyPr/>
          <a:lstStyle/>
          <a:p>
            <a:r>
              <a:rPr lang="en-US" altLang="en-US">
                <a:latin typeface="Helvetica" panose="020B0604020202020204" pitchFamily="34" charset="0"/>
                <a:ea typeface="ヒラギノ角ゴ Pro W3" charset="-128"/>
                <a:sym typeface="Wingdings" panose="05000000000000000000" pitchFamily="2" charset="2"/>
              </a:rPr>
              <a:t>Available Training</a:t>
            </a:r>
            <a:endParaRPr lang="en-US" altLang="en-US">
              <a:latin typeface="Helvetica" panose="020B0604020202020204" pitchFamily="34" charset="0"/>
              <a:ea typeface="ヒラギノ角ゴ Pro W3" charset="-128"/>
            </a:endParaRPr>
          </a:p>
        </p:txBody>
      </p:sp>
      <p:sp>
        <p:nvSpPr>
          <p:cNvPr id="54275" name="Content Placeholder 2">
            <a:extLst>
              <a:ext uri="{FF2B5EF4-FFF2-40B4-BE49-F238E27FC236}">
                <a16:creationId xmlns:a16="http://schemas.microsoft.com/office/drawing/2014/main" id="{7EA14F07-673D-48F6-AD0C-E449884DCEE8}"/>
              </a:ext>
            </a:extLst>
          </p:cNvPr>
          <p:cNvSpPr>
            <a:spLocks noGrp="1"/>
          </p:cNvSpPr>
          <p:nvPr>
            <p:ph idx="1"/>
          </p:nvPr>
        </p:nvSpPr>
        <p:spPr/>
        <p:txBody>
          <a:bodyPr/>
          <a:lstStyle/>
          <a:p>
            <a:r>
              <a:rPr lang="en-US" altLang="en-US" i="1">
                <a:latin typeface="Helvetica" panose="020B0604020202020204" pitchFamily="34" charset="0"/>
                <a:ea typeface="ヒラギノ角ゴ Pro W3" charset="-128"/>
                <a:sym typeface="Wingdings" panose="05000000000000000000" pitchFamily="2" charset="2"/>
              </a:rPr>
              <a:t>New Leader Essentials</a:t>
            </a:r>
            <a:r>
              <a:rPr lang="en-US" altLang="en-US">
                <a:latin typeface="Helvetica" panose="020B0604020202020204" pitchFamily="34" charset="0"/>
                <a:ea typeface="ヒラギノ角ゴ Pro W3" charset="-128"/>
                <a:sym typeface="Wingdings" panose="05000000000000000000" pitchFamily="2" charset="2"/>
              </a:rPr>
              <a:t> isn’t just for New Leaders</a:t>
            </a:r>
          </a:p>
          <a:p>
            <a:r>
              <a:rPr lang="en-US" altLang="en-US">
                <a:latin typeface="Helvetica" panose="020B0604020202020204" pitchFamily="34" charset="0"/>
                <a:ea typeface="ヒラギノ角ゴ Pro W3" charset="-128"/>
                <a:sym typeface="Wingdings" panose="05000000000000000000" pitchFamily="2" charset="2"/>
              </a:rPr>
              <a:t>Leader Specific training is for everyone</a:t>
            </a:r>
          </a:p>
          <a:p>
            <a:r>
              <a:rPr lang="en-US" altLang="en-US" i="1">
                <a:latin typeface="Helvetica" panose="020B0604020202020204" pitchFamily="34" charset="0"/>
                <a:ea typeface="ヒラギノ角ゴ Pro W3" charset="-128"/>
                <a:sym typeface="Wingdings" panose="05000000000000000000" pitchFamily="2" charset="2"/>
              </a:rPr>
              <a:t>Leader Outdoor Skills Training</a:t>
            </a:r>
            <a:r>
              <a:rPr lang="en-US" altLang="en-US">
                <a:latin typeface="Helvetica" panose="020B0604020202020204" pitchFamily="34" charset="0"/>
                <a:ea typeface="ヒラギノ角ゴ Pro W3" charset="-128"/>
                <a:sym typeface="Wingdings" panose="05000000000000000000" pitchFamily="2" charset="2"/>
              </a:rPr>
              <a:t> (LOST)</a:t>
            </a:r>
          </a:p>
          <a:p>
            <a:r>
              <a:rPr lang="en-US" altLang="en-US">
                <a:latin typeface="Helvetica" panose="020B0604020202020204" pitchFamily="34" charset="0"/>
                <a:ea typeface="ヒラギノ角ゴ Pro W3" charset="-128"/>
                <a:sym typeface="Wingdings" panose="05000000000000000000" pitchFamily="2" charset="2"/>
              </a:rPr>
              <a:t>Roundtable</a:t>
            </a:r>
          </a:p>
          <a:p>
            <a:pPr lvl="1"/>
            <a:r>
              <a:rPr altLang="en-US">
                <a:latin typeface="Helvetica" panose="020B0604020202020204" pitchFamily="34" charset="0"/>
                <a:ea typeface="ヒラギノ角ゴ Pro W3" charset="-128"/>
                <a:sym typeface="Wingdings" panose="05000000000000000000" pitchFamily="2" charset="2"/>
              </a:rPr>
              <a:t>For Committee persons on certain occasions</a:t>
            </a:r>
          </a:p>
          <a:p>
            <a:pPr lvl="1"/>
            <a:r>
              <a:rPr altLang="en-US">
                <a:latin typeface="Helvetica" panose="020B0604020202020204" pitchFamily="34" charset="0"/>
                <a:ea typeface="ヒラギノ角ゴ Pro W3" charset="-128"/>
                <a:sym typeface="Wingdings" panose="05000000000000000000" pitchFamily="2" charset="2"/>
              </a:rPr>
              <a:t>For SM/ASM every month</a:t>
            </a:r>
            <a:endParaRPr altLang="en-US" sz="2000">
              <a:latin typeface="Helvetica" panose="020B0604020202020204" pitchFamily="34" charset="0"/>
              <a:ea typeface="ヒラギノ角ゴ Pro W3" charset="-128"/>
              <a:sym typeface="Wingdings" panose="05000000000000000000" pitchFamily="2" charset="2"/>
            </a:endParaRPr>
          </a:p>
          <a:p>
            <a:r>
              <a:rPr lang="en-US" altLang="en-US">
                <a:latin typeface="Helvetica" panose="020B0604020202020204" pitchFamily="34" charset="0"/>
                <a:ea typeface="ヒラギノ角ゴ Pro W3" charset="-128"/>
                <a:sym typeface="Wingdings" panose="05000000000000000000" pitchFamily="2" charset="2"/>
              </a:rPr>
              <a:t>Wood Badge</a:t>
            </a:r>
          </a:p>
          <a:p>
            <a:r>
              <a:rPr lang="en-US" altLang="en-US">
                <a:latin typeface="Helvetica" panose="020B0604020202020204" pitchFamily="34" charset="0"/>
                <a:ea typeface="ヒラギノ角ゴ Pro W3" charset="-128"/>
                <a:sym typeface="Wingdings" panose="05000000000000000000" pitchFamily="2" charset="2"/>
              </a:rPr>
              <a:t>Philmont Conferences</a:t>
            </a:r>
          </a:p>
          <a:p>
            <a:endParaRPr lang="en-US" altLang="en-US">
              <a:latin typeface="Helvetica" panose="020B0604020202020204" pitchFamily="34" charset="0"/>
              <a:ea typeface="ヒラギノ角ゴ Pro W3" charset="-128"/>
            </a:endParaRPr>
          </a:p>
        </p:txBody>
      </p:sp>
      <p:sp>
        <p:nvSpPr>
          <p:cNvPr id="54276" name="Slide Number Placeholder 3">
            <a:extLst>
              <a:ext uri="{FF2B5EF4-FFF2-40B4-BE49-F238E27FC236}">
                <a16:creationId xmlns:a16="http://schemas.microsoft.com/office/drawing/2014/main" id="{00D0D149-01D8-4AD2-94F5-CD3CA06ACF73}"/>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b="1">
                <a:solidFill>
                  <a:srgbClr val="005AA3"/>
                </a:solidFill>
                <a:latin typeface="Helvetica" panose="020B0604020202020204" pitchFamily="34" charset="0"/>
                <a:ea typeface="ヒラギノ角ゴ Pro W3" charset="-128"/>
              </a:defRPr>
            </a:lvl1pPr>
            <a:lvl2pPr marL="742950" indent="-285750">
              <a:spcBef>
                <a:spcPct val="20000"/>
              </a:spcBef>
              <a:buFont typeface="Arial" panose="020B0604020202020204" pitchFamily="34" charset="0"/>
              <a:buChar char="–"/>
              <a:defRPr sz="2000">
                <a:solidFill>
                  <a:srgbClr val="005AA3"/>
                </a:solidFill>
                <a:latin typeface="Helvetica" panose="020B0604020202020204" pitchFamily="34" charset="0"/>
                <a:ea typeface="ヒラギノ角ゴ Pro W3" charset="-128"/>
              </a:defRPr>
            </a:lvl2pPr>
            <a:lvl3pPr marL="1143000" indent="-228600">
              <a:spcBef>
                <a:spcPct val="20000"/>
              </a:spcBef>
              <a:buFont typeface="Arial" panose="020B0604020202020204" pitchFamily="34" charset="0"/>
              <a:buChar char="•"/>
              <a:defRPr>
                <a:solidFill>
                  <a:srgbClr val="005AA3"/>
                </a:solidFill>
                <a:latin typeface="Helvetica" panose="020B0604020202020204" pitchFamily="34" charset="0"/>
                <a:ea typeface="ヒラギノ角ゴ Pro W3" charset="-128"/>
              </a:defRPr>
            </a:lvl3pPr>
            <a:lvl4pPr marL="1600200" indent="-228600">
              <a:spcBef>
                <a:spcPct val="20000"/>
              </a:spcBef>
              <a:buFont typeface="Arial" panose="020B0604020202020204" pitchFamily="34" charset="0"/>
              <a:buChar char="–"/>
              <a:defRPr sz="1400" b="1" i="1">
                <a:solidFill>
                  <a:srgbClr val="CF0031"/>
                </a:solidFill>
                <a:latin typeface="Helvetica" panose="020B0604020202020204" pitchFamily="34" charset="0"/>
                <a:ea typeface="ヒラギノ角ゴ Pro W3" charset="-128"/>
              </a:defRPr>
            </a:lvl4pPr>
            <a:lvl5pPr marL="2057400" indent="-228600">
              <a:spcBef>
                <a:spcPct val="20000"/>
              </a:spcBef>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5pPr>
            <a:lvl6pPr marL="2514600" indent="-2286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6pPr>
            <a:lvl7pPr marL="2971800" indent="-2286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7pPr>
            <a:lvl8pPr marL="3429000" indent="-2286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8pPr>
            <a:lvl9pPr marL="3886200" indent="-2286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9pPr>
          </a:lstStyle>
          <a:p>
            <a:pPr fontAlgn="base">
              <a:spcBef>
                <a:spcPct val="0"/>
              </a:spcBef>
              <a:spcAft>
                <a:spcPct val="0"/>
              </a:spcAft>
              <a:buNone/>
            </a:pPr>
            <a:fld id="{5DD43331-F54C-4C26-B617-344A847364E1}" type="slidenum">
              <a:rPr lang="en-US" altLang="en-US" sz="1000">
                <a:solidFill>
                  <a:srgbClr val="95B3D7"/>
                </a:solidFill>
              </a:rPr>
              <a:pPr fontAlgn="base">
                <a:spcBef>
                  <a:spcPct val="0"/>
                </a:spcBef>
                <a:spcAft>
                  <a:spcPct val="0"/>
                </a:spcAft>
                <a:buNone/>
              </a:pPr>
              <a:t>17</a:t>
            </a:fld>
            <a:endParaRPr lang="en-US" altLang="en-US" sz="1000">
              <a:solidFill>
                <a:srgbClr val="95B3D7"/>
              </a:solidFill>
            </a:endParaRPr>
          </a:p>
        </p:txBody>
      </p:sp>
    </p:spTree>
    <p:extLst>
      <p:ext uri="{BB962C8B-B14F-4D97-AF65-F5344CB8AC3E}">
        <p14:creationId xmlns:p14="http://schemas.microsoft.com/office/powerpoint/2010/main" val="17995776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a:extLst>
              <a:ext uri="{FF2B5EF4-FFF2-40B4-BE49-F238E27FC236}">
                <a16:creationId xmlns:a16="http://schemas.microsoft.com/office/drawing/2014/main" id="{5226EFEF-97EF-491D-BD08-43DA360D37C9}"/>
              </a:ext>
            </a:extLst>
          </p:cNvPr>
          <p:cNvSpPr>
            <a:spLocks noGrp="1"/>
          </p:cNvSpPr>
          <p:nvPr>
            <p:ph type="title"/>
          </p:nvPr>
        </p:nvSpPr>
        <p:spPr/>
        <p:txBody>
          <a:bodyPr/>
          <a:lstStyle/>
          <a:p>
            <a:pPr eaLnBrk="1" hangingPunct="1"/>
            <a:r>
              <a:rPr lang="en-US" altLang="en-US">
                <a:latin typeface="Helvetica" panose="020B0604020202020204" pitchFamily="34" charset="0"/>
                <a:ea typeface="ヒラギノ角ゴ Pro W3" charset="-128"/>
              </a:rPr>
              <a:t>Questions/Discussion</a:t>
            </a:r>
          </a:p>
        </p:txBody>
      </p:sp>
      <p:sp>
        <p:nvSpPr>
          <p:cNvPr id="57347" name="Content Placeholder 5">
            <a:extLst>
              <a:ext uri="{FF2B5EF4-FFF2-40B4-BE49-F238E27FC236}">
                <a16:creationId xmlns:a16="http://schemas.microsoft.com/office/drawing/2014/main" id="{35B704E1-B06D-44D0-8DC1-B9D3C943C781}"/>
              </a:ext>
            </a:extLst>
          </p:cNvPr>
          <p:cNvSpPr>
            <a:spLocks noGrp="1"/>
          </p:cNvSpPr>
          <p:nvPr>
            <p:ph idx="1"/>
          </p:nvPr>
        </p:nvSpPr>
        <p:spPr/>
        <p:txBody>
          <a:bodyPr/>
          <a:lstStyle/>
          <a:p>
            <a:pPr eaLnBrk="1" hangingPunct="1"/>
            <a:endParaRPr lang="en-US" altLang="en-US" dirty="0">
              <a:latin typeface="Helvetica" panose="020B0604020202020204" pitchFamily="34" charset="0"/>
              <a:ea typeface="ヒラギノ角ゴ Pro W3" charset="-128"/>
            </a:endParaRPr>
          </a:p>
        </p:txBody>
      </p:sp>
      <p:pic>
        <p:nvPicPr>
          <p:cNvPr id="57348" name="Picture 5" descr="C:\Documents and Settings\macphesi\Local Settings\Temporary Internet Files\Content.IE5\22SCYAEN\MCj04414650000[1].png">
            <a:extLst>
              <a:ext uri="{FF2B5EF4-FFF2-40B4-BE49-F238E27FC236}">
                <a16:creationId xmlns:a16="http://schemas.microsoft.com/office/drawing/2014/main" id="{F7DB2F06-B8B4-41DB-A84D-60DA4E24231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3200400"/>
            <a:ext cx="27432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7349" name="Picture 6" descr="C:\Documents and Settings\macphesi\Local Settings\Temporary Internet Files\Content.IE5\C8X5XST3\MCj04414630000[1].png">
            <a:extLst>
              <a:ext uri="{FF2B5EF4-FFF2-40B4-BE49-F238E27FC236}">
                <a16:creationId xmlns:a16="http://schemas.microsoft.com/office/drawing/2014/main" id="{EE26C8FD-735D-473A-A9AD-AEDD17EAC17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0" y="1524000"/>
            <a:ext cx="27432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350" name="Slide Number Placeholder 6">
            <a:extLst>
              <a:ext uri="{FF2B5EF4-FFF2-40B4-BE49-F238E27FC236}">
                <a16:creationId xmlns:a16="http://schemas.microsoft.com/office/drawing/2014/main" id="{79CE598B-72DC-470D-9E43-41C4C4BD77D5}"/>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b="1">
                <a:solidFill>
                  <a:srgbClr val="005AA3"/>
                </a:solidFill>
                <a:latin typeface="Helvetica" panose="020B0604020202020204" pitchFamily="34" charset="0"/>
                <a:ea typeface="ヒラギノ角ゴ Pro W3" charset="-128"/>
              </a:defRPr>
            </a:lvl1pPr>
            <a:lvl2pPr marL="742950" indent="-285750">
              <a:spcBef>
                <a:spcPct val="20000"/>
              </a:spcBef>
              <a:buFont typeface="Arial" panose="020B0604020202020204" pitchFamily="34" charset="0"/>
              <a:buChar char="–"/>
              <a:defRPr sz="2000">
                <a:solidFill>
                  <a:srgbClr val="005AA3"/>
                </a:solidFill>
                <a:latin typeface="Helvetica" panose="020B0604020202020204" pitchFamily="34" charset="0"/>
                <a:ea typeface="ヒラギノ角ゴ Pro W3" charset="-128"/>
              </a:defRPr>
            </a:lvl2pPr>
            <a:lvl3pPr marL="1143000" indent="-228600">
              <a:spcBef>
                <a:spcPct val="20000"/>
              </a:spcBef>
              <a:buFont typeface="Arial" panose="020B0604020202020204" pitchFamily="34" charset="0"/>
              <a:buChar char="•"/>
              <a:defRPr>
                <a:solidFill>
                  <a:srgbClr val="005AA3"/>
                </a:solidFill>
                <a:latin typeface="Helvetica" panose="020B0604020202020204" pitchFamily="34" charset="0"/>
                <a:ea typeface="ヒラギノ角ゴ Pro W3" charset="-128"/>
              </a:defRPr>
            </a:lvl3pPr>
            <a:lvl4pPr marL="1600200" indent="-228600">
              <a:spcBef>
                <a:spcPct val="20000"/>
              </a:spcBef>
              <a:buFont typeface="Arial" panose="020B0604020202020204" pitchFamily="34" charset="0"/>
              <a:buChar char="–"/>
              <a:defRPr sz="1400" b="1" i="1">
                <a:solidFill>
                  <a:srgbClr val="CF0031"/>
                </a:solidFill>
                <a:latin typeface="Helvetica" panose="020B0604020202020204" pitchFamily="34" charset="0"/>
                <a:ea typeface="ヒラギノ角ゴ Pro W3" charset="-128"/>
              </a:defRPr>
            </a:lvl4pPr>
            <a:lvl5pPr marL="2057400" indent="-228600">
              <a:spcBef>
                <a:spcPct val="20000"/>
              </a:spcBef>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5pPr>
            <a:lvl6pPr marL="2514600" indent="-2286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6pPr>
            <a:lvl7pPr marL="2971800" indent="-2286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7pPr>
            <a:lvl8pPr marL="3429000" indent="-2286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8pPr>
            <a:lvl9pPr marL="3886200" indent="-2286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9pPr>
          </a:lstStyle>
          <a:p>
            <a:pPr fontAlgn="base">
              <a:spcBef>
                <a:spcPct val="0"/>
              </a:spcBef>
              <a:spcAft>
                <a:spcPct val="0"/>
              </a:spcAft>
              <a:buNone/>
            </a:pPr>
            <a:fld id="{2A6F493D-F216-46E8-A187-18717F297096}" type="slidenum">
              <a:rPr lang="en-US" altLang="en-US" sz="1000">
                <a:solidFill>
                  <a:srgbClr val="95B3D7"/>
                </a:solidFill>
              </a:rPr>
              <a:pPr fontAlgn="base">
                <a:spcBef>
                  <a:spcPct val="0"/>
                </a:spcBef>
                <a:spcAft>
                  <a:spcPct val="0"/>
                </a:spcAft>
                <a:buNone/>
              </a:pPr>
              <a:t>18</a:t>
            </a:fld>
            <a:endParaRPr lang="en-US" altLang="en-US" sz="1000">
              <a:solidFill>
                <a:srgbClr val="95B3D7"/>
              </a:solidFill>
            </a:endParaRPr>
          </a:p>
        </p:txBody>
      </p:sp>
    </p:spTree>
    <p:extLst>
      <p:ext uri="{BB962C8B-B14F-4D97-AF65-F5344CB8AC3E}">
        <p14:creationId xmlns:p14="http://schemas.microsoft.com/office/powerpoint/2010/main" val="1013163977"/>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4">
            <a:extLst>
              <a:ext uri="{FF2B5EF4-FFF2-40B4-BE49-F238E27FC236}">
                <a16:creationId xmlns:a16="http://schemas.microsoft.com/office/drawing/2014/main" id="{77818B22-B781-4B83-86B7-17E0ECB43D13}"/>
              </a:ext>
            </a:extLst>
          </p:cNvPr>
          <p:cNvSpPr>
            <a:spLocks noGrp="1"/>
          </p:cNvSpPr>
          <p:nvPr>
            <p:ph type="title"/>
          </p:nvPr>
        </p:nvSpPr>
        <p:spPr/>
        <p:txBody>
          <a:bodyPr/>
          <a:lstStyle/>
          <a:p>
            <a:r>
              <a:rPr lang="en-US" altLang="en-US" dirty="0">
                <a:latin typeface="Helvetica" panose="020B0604020202020204" pitchFamily="34" charset="0"/>
                <a:ea typeface="ヒラギノ角ゴ Pro W3" charset="-128"/>
              </a:rPr>
              <a:t>Key </a:t>
            </a:r>
            <a:r>
              <a:rPr lang="en-US" altLang="en-US">
                <a:latin typeface="Helvetica" panose="020B0604020202020204" pitchFamily="34" charset="0"/>
                <a:ea typeface="ヒラギノ角ゴ Pro W3" charset="-128"/>
              </a:rPr>
              <a:t>Terminology Glossary </a:t>
            </a:r>
            <a:endParaRPr lang="en-US" altLang="en-US" dirty="0">
              <a:latin typeface="Helvetica" panose="020B0604020202020204" pitchFamily="34" charset="0"/>
              <a:ea typeface="ヒラギノ角ゴ Pro W3" charset="-128"/>
            </a:endParaRPr>
          </a:p>
        </p:txBody>
      </p:sp>
      <p:sp>
        <p:nvSpPr>
          <p:cNvPr id="58371" name="Rectangle 3">
            <a:extLst>
              <a:ext uri="{FF2B5EF4-FFF2-40B4-BE49-F238E27FC236}">
                <a16:creationId xmlns:a16="http://schemas.microsoft.com/office/drawing/2014/main" id="{D650CE81-1560-4613-B905-36C1C2127BB6}"/>
              </a:ext>
            </a:extLst>
          </p:cNvPr>
          <p:cNvSpPr>
            <a:spLocks noGrp="1"/>
          </p:cNvSpPr>
          <p:nvPr>
            <p:ph idx="1"/>
          </p:nvPr>
        </p:nvSpPr>
        <p:spPr>
          <a:xfrm>
            <a:off x="609600" y="1796940"/>
            <a:ext cx="10972800" cy="4206985"/>
          </a:xfrm>
        </p:spPr>
        <p:txBody>
          <a:bodyPr/>
          <a:lstStyle/>
          <a:p>
            <a:pPr eaLnBrk="1" hangingPunct="1"/>
            <a:r>
              <a:rPr lang="en-US" altLang="en-US" dirty="0">
                <a:latin typeface="Helvetica" panose="020B0604020202020204" pitchFamily="34" charset="0"/>
                <a:ea typeface="ヒラギノ角ゴ Pro W3" charset="-128"/>
              </a:rPr>
              <a:t>Troop Scout Leadership</a:t>
            </a:r>
          </a:p>
          <a:p>
            <a:pPr eaLnBrk="1" hangingPunct="1"/>
            <a:r>
              <a:rPr lang="en-US" altLang="en-US" dirty="0">
                <a:latin typeface="Helvetica" panose="020B0604020202020204" pitchFamily="34" charset="0"/>
                <a:ea typeface="ヒラギノ角ゴ Pro W3" charset="-128"/>
              </a:rPr>
              <a:t>Troop Adult Leadership</a:t>
            </a:r>
          </a:p>
          <a:p>
            <a:pPr eaLnBrk="1" hangingPunct="1"/>
            <a:r>
              <a:rPr lang="en-US" altLang="en-US" dirty="0">
                <a:latin typeface="Helvetica" panose="020B0604020202020204" pitchFamily="34" charset="0"/>
                <a:ea typeface="ヒラギノ角ゴ Pro W3" charset="-128"/>
              </a:rPr>
              <a:t>Meetings</a:t>
            </a:r>
          </a:p>
          <a:p>
            <a:pPr eaLnBrk="1" hangingPunct="1"/>
            <a:r>
              <a:rPr lang="en-US" altLang="en-US" dirty="0">
                <a:latin typeface="Helvetica" panose="020B0604020202020204" pitchFamily="34" charset="0"/>
                <a:ea typeface="ヒラギノ角ゴ Pro W3" charset="-128"/>
              </a:rPr>
              <a:t>Outings</a:t>
            </a:r>
          </a:p>
          <a:p>
            <a:pPr eaLnBrk="1" hangingPunct="1"/>
            <a:r>
              <a:rPr lang="en-US" altLang="en-US" dirty="0">
                <a:latin typeface="Helvetica" panose="020B0604020202020204" pitchFamily="34" charset="0"/>
                <a:ea typeface="ヒラギノ角ゴ Pro W3" charset="-128"/>
              </a:rPr>
              <a:t>Communication</a:t>
            </a:r>
          </a:p>
          <a:p>
            <a:pPr algn="ctr" eaLnBrk="1" hangingPunct="1">
              <a:buNone/>
            </a:pPr>
            <a:endParaRPr lang="en-US" altLang="en-US" dirty="0">
              <a:latin typeface="Helvetica" panose="020B0604020202020204" pitchFamily="34" charset="0"/>
              <a:ea typeface="ヒラギノ角ゴ Pro W3" charset="-128"/>
            </a:endParaRPr>
          </a:p>
        </p:txBody>
      </p:sp>
      <p:sp>
        <p:nvSpPr>
          <p:cNvPr id="58372" name="Slide Number Placeholder 3">
            <a:extLst>
              <a:ext uri="{FF2B5EF4-FFF2-40B4-BE49-F238E27FC236}">
                <a16:creationId xmlns:a16="http://schemas.microsoft.com/office/drawing/2014/main" id="{5DD99F64-BD19-4FC4-9F0C-4D3D5DF33ED4}"/>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b="1">
                <a:solidFill>
                  <a:srgbClr val="005AA3"/>
                </a:solidFill>
                <a:latin typeface="Helvetica" panose="020B0604020202020204" pitchFamily="34" charset="0"/>
                <a:ea typeface="ヒラギノ角ゴ Pro W3" charset="-128"/>
              </a:defRPr>
            </a:lvl1pPr>
            <a:lvl2pPr marL="742950" indent="-285750">
              <a:spcBef>
                <a:spcPct val="20000"/>
              </a:spcBef>
              <a:buFont typeface="Arial" panose="020B0604020202020204" pitchFamily="34" charset="0"/>
              <a:buChar char="–"/>
              <a:defRPr sz="2000">
                <a:solidFill>
                  <a:srgbClr val="005AA3"/>
                </a:solidFill>
                <a:latin typeface="Helvetica" panose="020B0604020202020204" pitchFamily="34" charset="0"/>
                <a:ea typeface="ヒラギノ角ゴ Pro W3" charset="-128"/>
              </a:defRPr>
            </a:lvl2pPr>
            <a:lvl3pPr marL="1143000" indent="-228600">
              <a:spcBef>
                <a:spcPct val="20000"/>
              </a:spcBef>
              <a:buFont typeface="Arial" panose="020B0604020202020204" pitchFamily="34" charset="0"/>
              <a:buChar char="•"/>
              <a:defRPr>
                <a:solidFill>
                  <a:srgbClr val="005AA3"/>
                </a:solidFill>
                <a:latin typeface="Helvetica" panose="020B0604020202020204" pitchFamily="34" charset="0"/>
                <a:ea typeface="ヒラギノ角ゴ Pro W3" charset="-128"/>
              </a:defRPr>
            </a:lvl3pPr>
            <a:lvl4pPr marL="1600200" indent="-228600">
              <a:spcBef>
                <a:spcPct val="20000"/>
              </a:spcBef>
              <a:buFont typeface="Arial" panose="020B0604020202020204" pitchFamily="34" charset="0"/>
              <a:buChar char="–"/>
              <a:defRPr sz="1400" b="1" i="1">
                <a:solidFill>
                  <a:srgbClr val="CF0031"/>
                </a:solidFill>
                <a:latin typeface="Helvetica" panose="020B0604020202020204" pitchFamily="34" charset="0"/>
                <a:ea typeface="ヒラギノ角ゴ Pro W3" charset="-128"/>
              </a:defRPr>
            </a:lvl4pPr>
            <a:lvl5pPr marL="2057400" indent="-228600">
              <a:spcBef>
                <a:spcPct val="20000"/>
              </a:spcBef>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5pPr>
            <a:lvl6pPr marL="2514600" indent="-2286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6pPr>
            <a:lvl7pPr marL="2971800" indent="-2286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7pPr>
            <a:lvl8pPr marL="3429000" indent="-2286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8pPr>
            <a:lvl9pPr marL="3886200" indent="-2286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9pPr>
          </a:lstStyle>
          <a:p>
            <a:pPr fontAlgn="base">
              <a:spcBef>
                <a:spcPct val="0"/>
              </a:spcBef>
              <a:spcAft>
                <a:spcPct val="0"/>
              </a:spcAft>
              <a:buNone/>
            </a:pPr>
            <a:fld id="{D87203FA-033C-48D3-89CD-BA7BF09684C3}" type="slidenum">
              <a:rPr lang="en-US" altLang="en-US" sz="1000">
                <a:solidFill>
                  <a:srgbClr val="95B3D7"/>
                </a:solidFill>
              </a:rPr>
              <a:pPr fontAlgn="base">
                <a:spcBef>
                  <a:spcPct val="0"/>
                </a:spcBef>
                <a:spcAft>
                  <a:spcPct val="0"/>
                </a:spcAft>
                <a:buNone/>
              </a:pPr>
              <a:t>19</a:t>
            </a:fld>
            <a:endParaRPr lang="en-US" altLang="en-US" sz="1000">
              <a:solidFill>
                <a:srgbClr val="95B3D7"/>
              </a:solidFill>
            </a:endParaRPr>
          </a:p>
        </p:txBody>
      </p:sp>
    </p:spTree>
    <p:extLst>
      <p:ext uri="{BB962C8B-B14F-4D97-AF65-F5344CB8AC3E}">
        <p14:creationId xmlns:p14="http://schemas.microsoft.com/office/powerpoint/2010/main" val="977718551"/>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7D187CAF-D015-4CA0-8418-7CE1F964BC9E}"/>
              </a:ext>
            </a:extLst>
          </p:cNvPr>
          <p:cNvSpPr>
            <a:spLocks noGrp="1"/>
          </p:cNvSpPr>
          <p:nvPr>
            <p:ph type="title"/>
          </p:nvPr>
        </p:nvSpPr>
        <p:spPr>
          <a:xfrm>
            <a:off x="2089151" y="274638"/>
            <a:ext cx="9493249" cy="1143000"/>
          </a:xfrm>
        </p:spPr>
        <p:txBody>
          <a:bodyPr/>
          <a:lstStyle/>
          <a:p>
            <a:r>
              <a:rPr lang="en-US" altLang="en-US" dirty="0">
                <a:latin typeface="Helvetica" panose="020B0604020202020204" pitchFamily="34" charset="0"/>
                <a:ea typeface="ヒラギノ角ゴ Pro W3" charset="-128"/>
              </a:rPr>
              <a:t>Program differences from Scout’s Perspective</a:t>
            </a:r>
          </a:p>
        </p:txBody>
      </p:sp>
      <p:sp>
        <p:nvSpPr>
          <p:cNvPr id="38915" name="Content Placeholder 2">
            <a:extLst>
              <a:ext uri="{FF2B5EF4-FFF2-40B4-BE49-F238E27FC236}">
                <a16:creationId xmlns:a16="http://schemas.microsoft.com/office/drawing/2014/main" id="{813FFDEB-F02E-4FF7-A081-838857FBCCB7}"/>
              </a:ext>
            </a:extLst>
          </p:cNvPr>
          <p:cNvSpPr>
            <a:spLocks noGrp="1"/>
          </p:cNvSpPr>
          <p:nvPr>
            <p:ph idx="1"/>
          </p:nvPr>
        </p:nvSpPr>
        <p:spPr/>
        <p:txBody>
          <a:bodyPr/>
          <a:lstStyle/>
          <a:p>
            <a:r>
              <a:rPr lang="en-US" altLang="en-US" dirty="0">
                <a:latin typeface="Helvetica" panose="020B0604020202020204" pitchFamily="34" charset="0"/>
                <a:ea typeface="ヒラギノ角ゴ Pro W3" charset="-128"/>
              </a:rPr>
              <a:t>Program</a:t>
            </a:r>
          </a:p>
          <a:p>
            <a:r>
              <a:rPr lang="en-US" altLang="en-US" dirty="0">
                <a:latin typeface="Helvetica" panose="020B0604020202020204" pitchFamily="34" charset="0"/>
                <a:ea typeface="ヒラギノ角ゴ Pro W3" charset="-128"/>
              </a:rPr>
              <a:t>Rank Advancement</a:t>
            </a:r>
          </a:p>
          <a:p>
            <a:r>
              <a:rPr lang="en-US" altLang="en-US" dirty="0">
                <a:latin typeface="Helvetica" panose="020B0604020202020204" pitchFamily="34" charset="0"/>
                <a:ea typeface="ヒラギノ角ゴ Pro W3" charset="-128"/>
              </a:rPr>
              <a:t>Communication and Adult Responsibilities </a:t>
            </a:r>
          </a:p>
          <a:p>
            <a:pPr lvl="1"/>
            <a:r>
              <a:rPr lang="en-US" altLang="en-US" dirty="0">
                <a:latin typeface="Helvetica" panose="020B0604020202020204" pitchFamily="34" charset="0"/>
                <a:ea typeface="ヒラギノ角ゴ Pro W3" charset="-128"/>
              </a:rPr>
              <a:t>Who to ask about Troop Program/Activities</a:t>
            </a:r>
          </a:p>
          <a:p>
            <a:pPr lvl="1"/>
            <a:r>
              <a:rPr lang="en-US" altLang="en-US" dirty="0">
                <a:latin typeface="Helvetica" panose="020B0604020202020204" pitchFamily="34" charset="0"/>
                <a:ea typeface="ヒラギノ角ゴ Pro W3" charset="-128"/>
              </a:rPr>
              <a:t>Getting that information HOME</a:t>
            </a:r>
          </a:p>
          <a:p>
            <a:pPr lvl="1"/>
            <a:r>
              <a:rPr lang="en-US" altLang="en-US" dirty="0">
                <a:latin typeface="Helvetica" panose="020B0604020202020204" pitchFamily="34" charset="0"/>
                <a:ea typeface="ヒラギノ角ゴ Pro W3" charset="-128"/>
              </a:rPr>
              <a:t>Merit Badge Counselors</a:t>
            </a:r>
          </a:p>
          <a:p>
            <a:pPr lvl="1"/>
            <a:r>
              <a:rPr lang="en-US" altLang="en-US" dirty="0">
                <a:latin typeface="Helvetica" panose="020B0604020202020204" pitchFamily="34" charset="0"/>
                <a:ea typeface="ヒラギノ角ゴ Pro W3" charset="-128"/>
              </a:rPr>
              <a:t>Who is responsible for the information</a:t>
            </a:r>
          </a:p>
          <a:p>
            <a:r>
              <a:rPr lang="en-US" altLang="en-US" dirty="0">
                <a:latin typeface="Helvetica" panose="020B0604020202020204" pitchFamily="34" charset="0"/>
                <a:ea typeface="ヒラギノ角ゴ Pro W3" charset="-128"/>
              </a:rPr>
              <a:t>Electing and Supporting Youth Leaders</a:t>
            </a:r>
          </a:p>
          <a:p>
            <a:r>
              <a:rPr lang="en-US" altLang="en-US" dirty="0">
                <a:latin typeface="Helvetica" panose="020B0604020202020204" pitchFamily="34" charset="0"/>
                <a:ea typeface="ヒラギノ角ゴ Pro W3" charset="-128"/>
              </a:rPr>
              <a:t>Uniform</a:t>
            </a:r>
            <a:endParaRPr lang="en-US" altLang="en-US" dirty="0">
              <a:latin typeface="Helvetica" panose="020B0604020202020204" pitchFamily="34" charset="0"/>
              <a:ea typeface="ヒラギノ角ゴ Pro W3" charset="-128"/>
              <a:sym typeface="Wingdings" panose="05000000000000000000" pitchFamily="2" charset="2"/>
            </a:endParaRPr>
          </a:p>
          <a:p>
            <a:endParaRPr lang="en-US" altLang="en-US" dirty="0">
              <a:latin typeface="Helvetica" panose="020B0604020202020204" pitchFamily="34" charset="0"/>
              <a:ea typeface="ヒラギノ角ゴ Pro W3" charset="-128"/>
            </a:endParaRPr>
          </a:p>
          <a:p>
            <a:endParaRPr lang="en-US" altLang="en-US" dirty="0">
              <a:latin typeface="Helvetica" panose="020B0604020202020204" pitchFamily="34" charset="0"/>
              <a:ea typeface="ヒラギノ角ゴ Pro W3" charset="-128"/>
            </a:endParaRPr>
          </a:p>
        </p:txBody>
      </p:sp>
      <p:sp>
        <p:nvSpPr>
          <p:cNvPr id="38916" name="Slide Number Placeholder 3">
            <a:extLst>
              <a:ext uri="{FF2B5EF4-FFF2-40B4-BE49-F238E27FC236}">
                <a16:creationId xmlns:a16="http://schemas.microsoft.com/office/drawing/2014/main" id="{22388FCF-53BF-4E24-96BC-281710CB0B11}"/>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b="1">
                <a:solidFill>
                  <a:srgbClr val="005AA3"/>
                </a:solidFill>
                <a:latin typeface="Helvetica" panose="020B0604020202020204" pitchFamily="34" charset="0"/>
                <a:ea typeface="ヒラギノ角ゴ Pro W3" charset="-128"/>
              </a:defRPr>
            </a:lvl1pPr>
            <a:lvl2pPr marL="742950" indent="-285750">
              <a:spcBef>
                <a:spcPct val="20000"/>
              </a:spcBef>
              <a:buFont typeface="Arial" panose="020B0604020202020204" pitchFamily="34" charset="0"/>
              <a:buChar char="–"/>
              <a:defRPr sz="2000">
                <a:solidFill>
                  <a:srgbClr val="005AA3"/>
                </a:solidFill>
                <a:latin typeface="Helvetica" panose="020B0604020202020204" pitchFamily="34" charset="0"/>
                <a:ea typeface="ヒラギノ角ゴ Pro W3" charset="-128"/>
              </a:defRPr>
            </a:lvl2pPr>
            <a:lvl3pPr marL="1143000" indent="-228600">
              <a:spcBef>
                <a:spcPct val="20000"/>
              </a:spcBef>
              <a:buFont typeface="Arial" panose="020B0604020202020204" pitchFamily="34" charset="0"/>
              <a:buChar char="•"/>
              <a:defRPr>
                <a:solidFill>
                  <a:srgbClr val="005AA3"/>
                </a:solidFill>
                <a:latin typeface="Helvetica" panose="020B0604020202020204" pitchFamily="34" charset="0"/>
                <a:ea typeface="ヒラギノ角ゴ Pro W3" charset="-128"/>
              </a:defRPr>
            </a:lvl3pPr>
            <a:lvl4pPr marL="1600200" indent="-228600">
              <a:spcBef>
                <a:spcPct val="20000"/>
              </a:spcBef>
              <a:buFont typeface="Arial" panose="020B0604020202020204" pitchFamily="34" charset="0"/>
              <a:buChar char="–"/>
              <a:defRPr sz="1400" b="1" i="1">
                <a:solidFill>
                  <a:srgbClr val="CF0031"/>
                </a:solidFill>
                <a:latin typeface="Helvetica" panose="020B0604020202020204" pitchFamily="34" charset="0"/>
                <a:ea typeface="ヒラギノ角ゴ Pro W3" charset="-128"/>
              </a:defRPr>
            </a:lvl4pPr>
            <a:lvl5pPr marL="2057400" indent="-228600">
              <a:spcBef>
                <a:spcPct val="20000"/>
              </a:spcBef>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5pPr>
            <a:lvl6pPr marL="2514600" indent="-2286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6pPr>
            <a:lvl7pPr marL="2971800" indent="-2286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7pPr>
            <a:lvl8pPr marL="3429000" indent="-2286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8pPr>
            <a:lvl9pPr marL="3886200" indent="-2286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9pPr>
          </a:lstStyle>
          <a:p>
            <a:pPr fontAlgn="base">
              <a:spcBef>
                <a:spcPct val="0"/>
              </a:spcBef>
              <a:spcAft>
                <a:spcPct val="0"/>
              </a:spcAft>
              <a:buNone/>
            </a:pPr>
            <a:fld id="{3B4D71D0-9B3A-4CCB-8281-6DA509DC3F3F}" type="slidenum">
              <a:rPr lang="en-US" altLang="en-US" sz="1000">
                <a:solidFill>
                  <a:srgbClr val="95B3D7"/>
                </a:solidFill>
              </a:rPr>
              <a:pPr fontAlgn="base">
                <a:spcBef>
                  <a:spcPct val="0"/>
                </a:spcBef>
                <a:spcAft>
                  <a:spcPct val="0"/>
                </a:spcAft>
                <a:buNone/>
              </a:pPr>
              <a:t>2</a:t>
            </a:fld>
            <a:endParaRPr lang="en-US" altLang="en-US" sz="1000">
              <a:solidFill>
                <a:srgbClr val="95B3D7"/>
              </a:solidFill>
            </a:endParaRPr>
          </a:p>
        </p:txBody>
      </p:sp>
    </p:spTree>
    <p:extLst>
      <p:ext uri="{BB962C8B-B14F-4D97-AF65-F5344CB8AC3E}">
        <p14:creationId xmlns:p14="http://schemas.microsoft.com/office/powerpoint/2010/main" val="24885893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CBE20789-8D76-4C4A-8474-FE14718E2D9A}"/>
              </a:ext>
            </a:extLst>
          </p:cNvPr>
          <p:cNvSpPr>
            <a:spLocks noGrp="1"/>
          </p:cNvSpPr>
          <p:nvPr>
            <p:ph type="title"/>
          </p:nvPr>
        </p:nvSpPr>
        <p:spPr/>
        <p:txBody>
          <a:bodyPr/>
          <a:lstStyle/>
          <a:p>
            <a:pPr eaLnBrk="1" hangingPunct="1"/>
            <a:r>
              <a:rPr lang="en-US" altLang="en-US" sz="2800" dirty="0">
                <a:latin typeface="Helvetica" panose="020B0604020202020204" pitchFamily="34" charset="0"/>
                <a:ea typeface="ヒラギノ角ゴ Pro W3" charset="-128"/>
              </a:rPr>
              <a:t>Glossary: Troop Scout Leadership</a:t>
            </a:r>
          </a:p>
        </p:txBody>
      </p:sp>
      <p:sp>
        <p:nvSpPr>
          <p:cNvPr id="60419" name="Rectangle 3">
            <a:extLst>
              <a:ext uri="{FF2B5EF4-FFF2-40B4-BE49-F238E27FC236}">
                <a16:creationId xmlns:a16="http://schemas.microsoft.com/office/drawing/2014/main" id="{3C993303-2522-4F5A-B00C-2090A4AC6687}"/>
              </a:ext>
            </a:extLst>
          </p:cNvPr>
          <p:cNvSpPr>
            <a:spLocks noGrp="1"/>
          </p:cNvSpPr>
          <p:nvPr>
            <p:ph idx="1"/>
          </p:nvPr>
        </p:nvSpPr>
        <p:spPr/>
        <p:txBody>
          <a:bodyPr/>
          <a:lstStyle/>
          <a:p>
            <a:pPr eaLnBrk="1" hangingPunct="1">
              <a:lnSpc>
                <a:spcPct val="80000"/>
              </a:lnSpc>
            </a:pPr>
            <a:r>
              <a:rPr lang="en-US" altLang="en-US" sz="1800" b="1">
                <a:latin typeface="Helvetica" panose="020B0604020202020204" pitchFamily="34" charset="0"/>
                <a:ea typeface="ヒラギノ角ゴ Pro W3" charset="-128"/>
              </a:rPr>
              <a:t>SPL </a:t>
            </a:r>
            <a:r>
              <a:rPr lang="en-US" altLang="en-US" sz="1800">
                <a:latin typeface="Helvetica" panose="020B0604020202020204" pitchFamily="34" charset="0"/>
                <a:ea typeface="ヒラギノ角ゴ Pro W3" charset="-128"/>
              </a:rPr>
              <a:t>- Senior Patrol Leader, senior Scout leader of the Troop, elected by the Troop</a:t>
            </a:r>
          </a:p>
          <a:p>
            <a:pPr eaLnBrk="1" hangingPunct="1">
              <a:lnSpc>
                <a:spcPct val="80000"/>
              </a:lnSpc>
            </a:pPr>
            <a:r>
              <a:rPr lang="en-US" altLang="en-US" sz="1800" b="1">
                <a:latin typeface="Helvetica" panose="020B0604020202020204" pitchFamily="34" charset="0"/>
                <a:ea typeface="ヒラギノ角ゴ Pro W3" charset="-128"/>
              </a:rPr>
              <a:t>ASPL</a:t>
            </a:r>
            <a:r>
              <a:rPr lang="en-US" altLang="en-US" sz="1800">
                <a:latin typeface="Helvetica" panose="020B0604020202020204" pitchFamily="34" charset="0"/>
                <a:ea typeface="ヒラギノ角ゴ Pro W3" charset="-128"/>
              </a:rPr>
              <a:t> - Assistant Senior Patrol Leaders, assistants to the SPL, usually appointed by SPL</a:t>
            </a:r>
          </a:p>
          <a:p>
            <a:pPr eaLnBrk="1" hangingPunct="1">
              <a:lnSpc>
                <a:spcPct val="80000"/>
              </a:lnSpc>
            </a:pPr>
            <a:r>
              <a:rPr lang="en-US" altLang="en-US" sz="1800" b="1">
                <a:latin typeface="Helvetica" panose="020B0604020202020204" pitchFamily="34" charset="0"/>
                <a:ea typeface="ヒラギノ角ゴ Pro W3" charset="-128"/>
              </a:rPr>
              <a:t>PL</a:t>
            </a:r>
            <a:r>
              <a:rPr lang="en-US" altLang="en-US" sz="1800">
                <a:latin typeface="Helvetica" panose="020B0604020202020204" pitchFamily="34" charset="0"/>
                <a:ea typeface="ヒラギノ角ゴ Pro W3" charset="-128"/>
              </a:rPr>
              <a:t> - Patrol Leader, senior leader of each Patrol, elected by the Patrol members (while in the New Scout Patrols, there may be new PLs every month)</a:t>
            </a:r>
          </a:p>
          <a:p>
            <a:pPr eaLnBrk="1" hangingPunct="1">
              <a:lnSpc>
                <a:spcPct val="80000"/>
              </a:lnSpc>
            </a:pPr>
            <a:r>
              <a:rPr lang="en-US" altLang="en-US" sz="1800" b="1">
                <a:latin typeface="Helvetica" panose="020B0604020202020204" pitchFamily="34" charset="0"/>
                <a:ea typeface="ヒラギノ角ゴ Pro W3" charset="-128"/>
              </a:rPr>
              <a:t>APL</a:t>
            </a:r>
            <a:r>
              <a:rPr lang="en-US" altLang="en-US" sz="1800">
                <a:latin typeface="Helvetica" panose="020B0604020202020204" pitchFamily="34" charset="0"/>
                <a:ea typeface="ヒラギノ角ゴ Pro W3" charset="-128"/>
              </a:rPr>
              <a:t> - Assistant Patrol Leader, assistant to the PL, usually appointed by the PL</a:t>
            </a:r>
          </a:p>
          <a:p>
            <a:pPr eaLnBrk="1" hangingPunct="1">
              <a:lnSpc>
                <a:spcPct val="80000"/>
              </a:lnSpc>
            </a:pPr>
            <a:r>
              <a:rPr lang="en-US" altLang="en-US" sz="1800" b="1">
                <a:latin typeface="Helvetica" panose="020B0604020202020204" pitchFamily="34" charset="0"/>
                <a:ea typeface="ヒラギノ角ゴ Pro W3" charset="-128"/>
              </a:rPr>
              <a:t>Scribe</a:t>
            </a:r>
            <a:r>
              <a:rPr lang="en-US" altLang="en-US" sz="1800">
                <a:latin typeface="Helvetica" panose="020B0604020202020204" pitchFamily="34" charset="0"/>
                <a:ea typeface="ヒラギノ角ゴ Pro W3" charset="-128"/>
              </a:rPr>
              <a:t> - Responsible for taking notes at PLC meetings and distributing Troop meeting schedules to PLs for distribution to each Scout, elected by the Troop</a:t>
            </a:r>
          </a:p>
          <a:p>
            <a:pPr eaLnBrk="1" hangingPunct="1">
              <a:lnSpc>
                <a:spcPct val="80000"/>
              </a:lnSpc>
            </a:pPr>
            <a:r>
              <a:rPr lang="en-US" altLang="en-US" sz="1800" b="1">
                <a:latin typeface="Helvetica" panose="020B0604020202020204" pitchFamily="34" charset="0"/>
                <a:ea typeface="ヒラギノ角ゴ Pro W3" charset="-128"/>
              </a:rPr>
              <a:t>Troop Guides</a:t>
            </a:r>
            <a:r>
              <a:rPr lang="en-US" altLang="en-US" sz="1800">
                <a:latin typeface="Helvetica" panose="020B0604020202020204" pitchFamily="34" charset="0"/>
                <a:ea typeface="ヒラギノ角ゴ Pro W3" charset="-128"/>
              </a:rPr>
              <a:t> - Experienced Scouts appointed by the Scoutmaster to assist new Scout patrols as they learn to attend outings with the Troop and work through rank advancements</a:t>
            </a:r>
          </a:p>
          <a:p>
            <a:pPr eaLnBrk="1" hangingPunct="1">
              <a:lnSpc>
                <a:spcPct val="80000"/>
              </a:lnSpc>
            </a:pPr>
            <a:r>
              <a:rPr lang="en-US" altLang="en-US" sz="1800" b="1">
                <a:latin typeface="Helvetica" panose="020B0604020202020204" pitchFamily="34" charset="0"/>
                <a:ea typeface="ヒラギノ角ゴ Pro W3" charset="-128"/>
              </a:rPr>
              <a:t>Chaplain</a:t>
            </a:r>
            <a:r>
              <a:rPr lang="en-US" altLang="en-US" sz="1800">
                <a:latin typeface="Helvetica" panose="020B0604020202020204" pitchFamily="34" charset="0"/>
                <a:ea typeface="ヒラギノ角ゴ Pro W3" charset="-128"/>
              </a:rPr>
              <a:t> - Scout designated to lead Troop in prayer and provide similar services when called upon, elected by the Troop</a:t>
            </a:r>
          </a:p>
        </p:txBody>
      </p:sp>
      <p:sp>
        <p:nvSpPr>
          <p:cNvPr id="60420" name="Slide Number Placeholder 4">
            <a:extLst>
              <a:ext uri="{FF2B5EF4-FFF2-40B4-BE49-F238E27FC236}">
                <a16:creationId xmlns:a16="http://schemas.microsoft.com/office/drawing/2014/main" id="{D1B778AD-29BE-49EC-ACD2-A351679C463C}"/>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b="1">
                <a:solidFill>
                  <a:srgbClr val="005AA3"/>
                </a:solidFill>
                <a:latin typeface="Helvetica" panose="020B0604020202020204" pitchFamily="34" charset="0"/>
                <a:ea typeface="ヒラギノ角ゴ Pro W3" charset="-128"/>
              </a:defRPr>
            </a:lvl1pPr>
            <a:lvl2pPr marL="742950" indent="-285750">
              <a:spcBef>
                <a:spcPct val="20000"/>
              </a:spcBef>
              <a:buFont typeface="Arial" panose="020B0604020202020204" pitchFamily="34" charset="0"/>
              <a:buChar char="–"/>
              <a:defRPr sz="2000">
                <a:solidFill>
                  <a:srgbClr val="005AA3"/>
                </a:solidFill>
                <a:latin typeface="Helvetica" panose="020B0604020202020204" pitchFamily="34" charset="0"/>
                <a:ea typeface="ヒラギノ角ゴ Pro W3" charset="-128"/>
              </a:defRPr>
            </a:lvl2pPr>
            <a:lvl3pPr marL="1143000" indent="-228600">
              <a:spcBef>
                <a:spcPct val="20000"/>
              </a:spcBef>
              <a:buFont typeface="Arial" panose="020B0604020202020204" pitchFamily="34" charset="0"/>
              <a:buChar char="•"/>
              <a:defRPr>
                <a:solidFill>
                  <a:srgbClr val="005AA3"/>
                </a:solidFill>
                <a:latin typeface="Helvetica" panose="020B0604020202020204" pitchFamily="34" charset="0"/>
                <a:ea typeface="ヒラギノ角ゴ Pro W3" charset="-128"/>
              </a:defRPr>
            </a:lvl3pPr>
            <a:lvl4pPr marL="1600200" indent="-228600">
              <a:spcBef>
                <a:spcPct val="20000"/>
              </a:spcBef>
              <a:buFont typeface="Arial" panose="020B0604020202020204" pitchFamily="34" charset="0"/>
              <a:buChar char="–"/>
              <a:defRPr sz="1400" b="1" i="1">
                <a:solidFill>
                  <a:srgbClr val="CF0031"/>
                </a:solidFill>
                <a:latin typeface="Helvetica" panose="020B0604020202020204" pitchFamily="34" charset="0"/>
                <a:ea typeface="ヒラギノ角ゴ Pro W3" charset="-128"/>
              </a:defRPr>
            </a:lvl4pPr>
            <a:lvl5pPr marL="2057400" indent="-228600">
              <a:spcBef>
                <a:spcPct val="20000"/>
              </a:spcBef>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5pPr>
            <a:lvl6pPr marL="2514600" indent="-2286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6pPr>
            <a:lvl7pPr marL="2971800" indent="-2286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7pPr>
            <a:lvl8pPr marL="3429000" indent="-2286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8pPr>
            <a:lvl9pPr marL="3886200" indent="-2286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9pPr>
          </a:lstStyle>
          <a:p>
            <a:pPr fontAlgn="base">
              <a:spcBef>
                <a:spcPct val="0"/>
              </a:spcBef>
              <a:spcAft>
                <a:spcPct val="0"/>
              </a:spcAft>
              <a:buNone/>
            </a:pPr>
            <a:fld id="{CFFA22F2-7815-49E5-A344-B75D0C854389}" type="slidenum">
              <a:rPr lang="en-US" altLang="en-US" sz="1000">
                <a:solidFill>
                  <a:srgbClr val="95B3D7"/>
                </a:solidFill>
              </a:rPr>
              <a:pPr fontAlgn="base">
                <a:spcBef>
                  <a:spcPct val="0"/>
                </a:spcBef>
                <a:spcAft>
                  <a:spcPct val="0"/>
                </a:spcAft>
                <a:buNone/>
              </a:pPr>
              <a:t>20</a:t>
            </a:fld>
            <a:endParaRPr lang="en-US" altLang="en-US" sz="1000">
              <a:solidFill>
                <a:srgbClr val="95B3D7"/>
              </a:solidFill>
            </a:endParaRPr>
          </a:p>
        </p:txBody>
      </p:sp>
    </p:spTree>
    <p:extLst>
      <p:ext uri="{BB962C8B-B14F-4D97-AF65-F5344CB8AC3E}">
        <p14:creationId xmlns:p14="http://schemas.microsoft.com/office/powerpoint/2010/main" val="1761792441"/>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5C47B498-D65E-4DDA-929E-420B156549F7}"/>
              </a:ext>
            </a:extLst>
          </p:cNvPr>
          <p:cNvSpPr>
            <a:spLocks noGrp="1"/>
          </p:cNvSpPr>
          <p:nvPr>
            <p:ph type="title"/>
          </p:nvPr>
        </p:nvSpPr>
        <p:spPr/>
        <p:txBody>
          <a:bodyPr/>
          <a:lstStyle/>
          <a:p>
            <a:pPr eaLnBrk="1" hangingPunct="1"/>
            <a:r>
              <a:rPr lang="en-US" altLang="en-US" sz="2800" dirty="0">
                <a:latin typeface="Helvetica" panose="020B0604020202020204" pitchFamily="34" charset="0"/>
                <a:ea typeface="ヒラギノ角ゴ Pro W3" charset="-128"/>
              </a:rPr>
              <a:t>Glossary: Troop Adult Leadership</a:t>
            </a:r>
          </a:p>
        </p:txBody>
      </p:sp>
      <p:sp>
        <p:nvSpPr>
          <p:cNvPr id="62467" name="Rectangle 3">
            <a:extLst>
              <a:ext uri="{FF2B5EF4-FFF2-40B4-BE49-F238E27FC236}">
                <a16:creationId xmlns:a16="http://schemas.microsoft.com/office/drawing/2014/main" id="{7ABAE6B2-07E2-477D-9AB2-8AC5D3442BFA}"/>
              </a:ext>
            </a:extLst>
          </p:cNvPr>
          <p:cNvSpPr>
            <a:spLocks noGrp="1"/>
          </p:cNvSpPr>
          <p:nvPr>
            <p:ph idx="1"/>
          </p:nvPr>
        </p:nvSpPr>
        <p:spPr/>
        <p:txBody>
          <a:bodyPr/>
          <a:lstStyle/>
          <a:p>
            <a:pPr eaLnBrk="1" hangingPunct="1">
              <a:lnSpc>
                <a:spcPct val="80000"/>
              </a:lnSpc>
            </a:pPr>
            <a:r>
              <a:rPr lang="en-US" altLang="en-US" sz="2000" b="1">
                <a:latin typeface="Helvetica" panose="020B0604020202020204" pitchFamily="34" charset="0"/>
                <a:ea typeface="ヒラギノ角ゴ Pro W3" charset="-128"/>
              </a:rPr>
              <a:t>Committee Chair </a:t>
            </a:r>
            <a:r>
              <a:rPr lang="en-US" altLang="en-US" sz="2000">
                <a:latin typeface="Helvetica" panose="020B0604020202020204" pitchFamily="34" charset="0"/>
                <a:ea typeface="ヒラギノ角ゴ Pro W3" charset="-128"/>
              </a:rPr>
              <a:t>- Volunteer parent who organizes planning that must by done by parents in the Troop, runs monthly Parent Meetings, signs important documents like the annual Troop Charter, Eagle Scout projects, etc.</a:t>
            </a:r>
          </a:p>
          <a:p>
            <a:pPr eaLnBrk="1" hangingPunct="1">
              <a:lnSpc>
                <a:spcPct val="80000"/>
              </a:lnSpc>
            </a:pPr>
            <a:r>
              <a:rPr lang="en-US" altLang="en-US" sz="2000" b="1">
                <a:latin typeface="Helvetica" panose="020B0604020202020204" pitchFamily="34" charset="0"/>
                <a:ea typeface="ヒラギノ角ゴ Pro W3" charset="-128"/>
              </a:rPr>
              <a:t>SM</a:t>
            </a:r>
            <a:r>
              <a:rPr lang="en-US" altLang="en-US" sz="2000">
                <a:latin typeface="Helvetica" panose="020B0604020202020204" pitchFamily="34" charset="0"/>
                <a:ea typeface="ヒラギノ角ゴ Pro W3" charset="-128"/>
              </a:rPr>
              <a:t> - Troop Scoutmaster, assists the SPL in leading the troop with advice and direction as needed.</a:t>
            </a:r>
          </a:p>
          <a:p>
            <a:pPr eaLnBrk="1" hangingPunct="1">
              <a:lnSpc>
                <a:spcPct val="80000"/>
              </a:lnSpc>
            </a:pPr>
            <a:r>
              <a:rPr lang="en-US" altLang="en-US" sz="2000" b="1">
                <a:latin typeface="Helvetica" panose="020B0604020202020204" pitchFamily="34" charset="0"/>
                <a:ea typeface="ヒラギノ角ゴ Pro W3" charset="-128"/>
              </a:rPr>
              <a:t>ASM</a:t>
            </a:r>
            <a:r>
              <a:rPr lang="en-US" altLang="en-US" sz="2000">
                <a:latin typeface="Helvetica" panose="020B0604020202020204" pitchFamily="34" charset="0"/>
                <a:ea typeface="ヒラギノ角ゴ Pro W3" charset="-128"/>
              </a:rPr>
              <a:t> - Assistant Scoutmasters, adults who help SM with his Scoutmaster responsibilities</a:t>
            </a:r>
          </a:p>
          <a:p>
            <a:pPr eaLnBrk="1" hangingPunct="1">
              <a:lnSpc>
                <a:spcPct val="80000"/>
              </a:lnSpc>
            </a:pPr>
            <a:r>
              <a:rPr lang="en-US" altLang="en-US" sz="2000" b="1">
                <a:latin typeface="Helvetica" panose="020B0604020202020204" pitchFamily="34" charset="0"/>
                <a:ea typeface="ヒラギノ角ゴ Pro W3" charset="-128"/>
              </a:rPr>
              <a:t>Advancement Chair</a:t>
            </a:r>
            <a:r>
              <a:rPr lang="en-US" altLang="en-US" sz="2000">
                <a:latin typeface="Helvetica" panose="020B0604020202020204" pitchFamily="34" charset="0"/>
                <a:ea typeface="ヒラギノ角ゴ Pro W3" charset="-128"/>
              </a:rPr>
              <a:t> - Volunteer parent who keeps track of Scout advancement - merit badges earned, rank advancements, etc.</a:t>
            </a:r>
          </a:p>
          <a:p>
            <a:pPr eaLnBrk="1" hangingPunct="1">
              <a:lnSpc>
                <a:spcPct val="80000"/>
              </a:lnSpc>
            </a:pPr>
            <a:r>
              <a:rPr lang="en-US" altLang="en-US" sz="2000" b="1">
                <a:latin typeface="Helvetica" panose="020B0604020202020204" pitchFamily="34" charset="0"/>
                <a:ea typeface="ヒラギノ角ゴ Pro W3" charset="-128"/>
              </a:rPr>
              <a:t>Patrol Parents </a:t>
            </a:r>
            <a:r>
              <a:rPr lang="en-US" altLang="en-US" sz="2000">
                <a:latin typeface="Helvetica" panose="020B0604020202020204" pitchFamily="34" charset="0"/>
                <a:ea typeface="ヒラギノ角ゴ Pro W3" charset="-128"/>
              </a:rPr>
              <a:t>- Volunteer parents who work with the Scouts in their sons' patrols as they prepare for outings and work through their rank advancements</a:t>
            </a:r>
          </a:p>
        </p:txBody>
      </p:sp>
      <p:sp>
        <p:nvSpPr>
          <p:cNvPr id="62468" name="Slide Number Placeholder 4">
            <a:extLst>
              <a:ext uri="{FF2B5EF4-FFF2-40B4-BE49-F238E27FC236}">
                <a16:creationId xmlns:a16="http://schemas.microsoft.com/office/drawing/2014/main" id="{47070598-D051-4EE5-ADF3-9FD0DF416491}"/>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b="1">
                <a:solidFill>
                  <a:srgbClr val="005AA3"/>
                </a:solidFill>
                <a:latin typeface="Helvetica" panose="020B0604020202020204" pitchFamily="34" charset="0"/>
                <a:ea typeface="ヒラギノ角ゴ Pro W3" charset="-128"/>
              </a:defRPr>
            </a:lvl1pPr>
            <a:lvl2pPr marL="742950" indent="-285750">
              <a:spcBef>
                <a:spcPct val="20000"/>
              </a:spcBef>
              <a:buFont typeface="Arial" panose="020B0604020202020204" pitchFamily="34" charset="0"/>
              <a:buChar char="–"/>
              <a:defRPr sz="2000">
                <a:solidFill>
                  <a:srgbClr val="005AA3"/>
                </a:solidFill>
                <a:latin typeface="Helvetica" panose="020B0604020202020204" pitchFamily="34" charset="0"/>
                <a:ea typeface="ヒラギノ角ゴ Pro W3" charset="-128"/>
              </a:defRPr>
            </a:lvl2pPr>
            <a:lvl3pPr marL="1143000" indent="-228600">
              <a:spcBef>
                <a:spcPct val="20000"/>
              </a:spcBef>
              <a:buFont typeface="Arial" panose="020B0604020202020204" pitchFamily="34" charset="0"/>
              <a:buChar char="•"/>
              <a:defRPr>
                <a:solidFill>
                  <a:srgbClr val="005AA3"/>
                </a:solidFill>
                <a:latin typeface="Helvetica" panose="020B0604020202020204" pitchFamily="34" charset="0"/>
                <a:ea typeface="ヒラギノ角ゴ Pro W3" charset="-128"/>
              </a:defRPr>
            </a:lvl3pPr>
            <a:lvl4pPr marL="1600200" indent="-228600">
              <a:spcBef>
                <a:spcPct val="20000"/>
              </a:spcBef>
              <a:buFont typeface="Arial" panose="020B0604020202020204" pitchFamily="34" charset="0"/>
              <a:buChar char="–"/>
              <a:defRPr sz="1400" b="1" i="1">
                <a:solidFill>
                  <a:srgbClr val="CF0031"/>
                </a:solidFill>
                <a:latin typeface="Helvetica" panose="020B0604020202020204" pitchFamily="34" charset="0"/>
                <a:ea typeface="ヒラギノ角ゴ Pro W3" charset="-128"/>
              </a:defRPr>
            </a:lvl4pPr>
            <a:lvl5pPr marL="2057400" indent="-228600">
              <a:spcBef>
                <a:spcPct val="20000"/>
              </a:spcBef>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5pPr>
            <a:lvl6pPr marL="2514600" indent="-2286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6pPr>
            <a:lvl7pPr marL="2971800" indent="-2286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7pPr>
            <a:lvl8pPr marL="3429000" indent="-2286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8pPr>
            <a:lvl9pPr marL="3886200" indent="-2286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9pPr>
          </a:lstStyle>
          <a:p>
            <a:pPr fontAlgn="base">
              <a:spcBef>
                <a:spcPct val="0"/>
              </a:spcBef>
              <a:spcAft>
                <a:spcPct val="0"/>
              </a:spcAft>
              <a:buNone/>
            </a:pPr>
            <a:fld id="{78DDA274-F915-4299-99BB-22387719A76B}" type="slidenum">
              <a:rPr lang="en-US" altLang="en-US" sz="1000">
                <a:solidFill>
                  <a:srgbClr val="95B3D7"/>
                </a:solidFill>
              </a:rPr>
              <a:pPr fontAlgn="base">
                <a:spcBef>
                  <a:spcPct val="0"/>
                </a:spcBef>
                <a:spcAft>
                  <a:spcPct val="0"/>
                </a:spcAft>
                <a:buNone/>
              </a:pPr>
              <a:t>21</a:t>
            </a:fld>
            <a:endParaRPr lang="en-US" altLang="en-US" sz="1000">
              <a:solidFill>
                <a:srgbClr val="95B3D7"/>
              </a:solidFill>
            </a:endParaRPr>
          </a:p>
        </p:txBody>
      </p:sp>
    </p:spTree>
    <p:extLst>
      <p:ext uri="{BB962C8B-B14F-4D97-AF65-F5344CB8AC3E}">
        <p14:creationId xmlns:p14="http://schemas.microsoft.com/office/powerpoint/2010/main" val="1863363912"/>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9DFD66EC-F9C7-4B7E-AD80-CB9B24BFCE7B}"/>
              </a:ext>
            </a:extLst>
          </p:cNvPr>
          <p:cNvSpPr>
            <a:spLocks noGrp="1"/>
          </p:cNvSpPr>
          <p:nvPr>
            <p:ph type="title"/>
          </p:nvPr>
        </p:nvSpPr>
        <p:spPr/>
        <p:txBody>
          <a:bodyPr/>
          <a:lstStyle/>
          <a:p>
            <a:pPr eaLnBrk="1" hangingPunct="1"/>
            <a:r>
              <a:rPr lang="en-US" altLang="en-US" sz="2800" dirty="0">
                <a:latin typeface="Helvetica" panose="020B0604020202020204" pitchFamily="34" charset="0"/>
                <a:ea typeface="ヒラギノ角ゴ Pro W3" charset="-128"/>
              </a:rPr>
              <a:t>Glossary: Meetings</a:t>
            </a:r>
          </a:p>
        </p:txBody>
      </p:sp>
      <p:sp>
        <p:nvSpPr>
          <p:cNvPr id="64515" name="Rectangle 3">
            <a:extLst>
              <a:ext uri="{FF2B5EF4-FFF2-40B4-BE49-F238E27FC236}">
                <a16:creationId xmlns:a16="http://schemas.microsoft.com/office/drawing/2014/main" id="{40009285-0922-493D-9E68-46A31AEEDCA6}"/>
              </a:ext>
            </a:extLst>
          </p:cNvPr>
          <p:cNvSpPr>
            <a:spLocks noGrp="1"/>
          </p:cNvSpPr>
          <p:nvPr>
            <p:ph idx="1"/>
          </p:nvPr>
        </p:nvSpPr>
        <p:spPr/>
        <p:txBody>
          <a:bodyPr/>
          <a:lstStyle/>
          <a:p>
            <a:pPr eaLnBrk="1" hangingPunct="1">
              <a:lnSpc>
                <a:spcPct val="80000"/>
              </a:lnSpc>
            </a:pPr>
            <a:r>
              <a:rPr lang="en-US" altLang="en-US" sz="1800" b="1">
                <a:latin typeface="Helvetica" panose="020B0604020202020204" pitchFamily="34" charset="0"/>
                <a:ea typeface="ヒラギノ角ゴ Pro W3" charset="-128"/>
              </a:rPr>
              <a:t>Troop Meetings</a:t>
            </a:r>
            <a:r>
              <a:rPr lang="en-US" altLang="en-US" sz="1800">
                <a:latin typeface="Helvetica" panose="020B0604020202020204" pitchFamily="34" charset="0"/>
                <a:ea typeface="ヒラギノ角ゴ Pro W3" charset="-128"/>
              </a:rPr>
              <a:t> - Most troops meet weekly, hopefully year-round </a:t>
            </a:r>
          </a:p>
          <a:p>
            <a:pPr eaLnBrk="1" hangingPunct="1">
              <a:lnSpc>
                <a:spcPct val="80000"/>
              </a:lnSpc>
            </a:pPr>
            <a:r>
              <a:rPr lang="en-US" altLang="en-US" sz="1800" b="1">
                <a:latin typeface="Helvetica" panose="020B0604020202020204" pitchFamily="34" charset="0"/>
                <a:ea typeface="ヒラギノ角ゴ Pro W3" charset="-128"/>
              </a:rPr>
              <a:t>PLC</a:t>
            </a:r>
            <a:r>
              <a:rPr lang="en-US" altLang="en-US" sz="1800">
                <a:latin typeface="Helvetica" panose="020B0604020202020204" pitchFamily="34" charset="0"/>
                <a:ea typeface="ヒラギノ角ゴ Pro W3" charset="-128"/>
              </a:rPr>
              <a:t> - Patrol Leader Council, monthly meeting of SPL, ASPLs, and PLs APLs</a:t>
            </a:r>
          </a:p>
          <a:p>
            <a:pPr eaLnBrk="1" hangingPunct="1">
              <a:lnSpc>
                <a:spcPct val="80000"/>
              </a:lnSpc>
            </a:pPr>
            <a:r>
              <a:rPr lang="en-US" altLang="en-US" sz="1800" b="1">
                <a:latin typeface="Helvetica" panose="020B0604020202020204" pitchFamily="34" charset="0"/>
                <a:ea typeface="ヒラギノ角ゴ Pro W3" charset="-128"/>
              </a:rPr>
              <a:t>COH</a:t>
            </a:r>
            <a:r>
              <a:rPr lang="en-US" altLang="en-US" sz="1800">
                <a:latin typeface="Helvetica" panose="020B0604020202020204" pitchFamily="34" charset="0"/>
                <a:ea typeface="ヒラギノ角ゴ Pro W3" charset="-128"/>
              </a:rPr>
              <a:t> - Court of Honor, special Troop meetings, usually quarterly, to recognize advancements and awards earned by Scouts since the last COH.  </a:t>
            </a:r>
          </a:p>
          <a:p>
            <a:pPr eaLnBrk="1" hangingPunct="1">
              <a:lnSpc>
                <a:spcPct val="80000"/>
              </a:lnSpc>
            </a:pPr>
            <a:r>
              <a:rPr lang="en-US" altLang="en-US" sz="1800" b="1">
                <a:latin typeface="Helvetica" panose="020B0604020202020204" pitchFamily="34" charset="0"/>
                <a:ea typeface="ヒラギノ角ゴ Pro W3" charset="-128"/>
              </a:rPr>
              <a:t>Eagle Scout COH </a:t>
            </a:r>
            <a:r>
              <a:rPr lang="en-US" altLang="en-US" sz="1800">
                <a:latin typeface="Helvetica" panose="020B0604020202020204" pitchFamily="34" charset="0"/>
                <a:ea typeface="ヒラギノ角ゴ Pro W3" charset="-128"/>
              </a:rPr>
              <a:t>- Special Court of Honor to recognize accomplishments of and honor a specific new Eagle Scout. Planned by the Eagle Scout and his family</a:t>
            </a:r>
          </a:p>
          <a:p>
            <a:pPr eaLnBrk="1" hangingPunct="1">
              <a:lnSpc>
                <a:spcPct val="80000"/>
              </a:lnSpc>
            </a:pPr>
            <a:r>
              <a:rPr lang="en-US" altLang="en-US" sz="1800" b="1">
                <a:latin typeface="Helvetica" panose="020B0604020202020204" pitchFamily="34" charset="0"/>
                <a:ea typeface="ヒラギノ角ゴ Pro W3" charset="-128"/>
              </a:rPr>
              <a:t>Parent Meetings </a:t>
            </a:r>
            <a:r>
              <a:rPr lang="en-US" altLang="en-US" sz="1800">
                <a:latin typeface="Helvetica" panose="020B0604020202020204" pitchFamily="34" charset="0"/>
                <a:ea typeface="ヒラギノ角ゴ Pro W3" charset="-128"/>
              </a:rPr>
              <a:t>- (Also known as Committee Meetings) Informative planning meetings held during regular Troop meetings.  All parents are encouraged to attend and provide input.</a:t>
            </a:r>
          </a:p>
        </p:txBody>
      </p:sp>
      <p:sp>
        <p:nvSpPr>
          <p:cNvPr id="64516" name="Slide Number Placeholder 4">
            <a:extLst>
              <a:ext uri="{FF2B5EF4-FFF2-40B4-BE49-F238E27FC236}">
                <a16:creationId xmlns:a16="http://schemas.microsoft.com/office/drawing/2014/main" id="{49BF3D66-CB2C-48A1-9B3C-D8D8D73FBDED}"/>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b="1">
                <a:solidFill>
                  <a:srgbClr val="005AA3"/>
                </a:solidFill>
                <a:latin typeface="Helvetica" panose="020B0604020202020204" pitchFamily="34" charset="0"/>
                <a:ea typeface="ヒラギノ角ゴ Pro W3" charset="-128"/>
              </a:defRPr>
            </a:lvl1pPr>
            <a:lvl2pPr marL="742950" indent="-285750">
              <a:spcBef>
                <a:spcPct val="20000"/>
              </a:spcBef>
              <a:buFont typeface="Arial" panose="020B0604020202020204" pitchFamily="34" charset="0"/>
              <a:buChar char="–"/>
              <a:defRPr sz="2000">
                <a:solidFill>
                  <a:srgbClr val="005AA3"/>
                </a:solidFill>
                <a:latin typeface="Helvetica" panose="020B0604020202020204" pitchFamily="34" charset="0"/>
                <a:ea typeface="ヒラギノ角ゴ Pro W3" charset="-128"/>
              </a:defRPr>
            </a:lvl2pPr>
            <a:lvl3pPr marL="1143000" indent="-228600">
              <a:spcBef>
                <a:spcPct val="20000"/>
              </a:spcBef>
              <a:buFont typeface="Arial" panose="020B0604020202020204" pitchFamily="34" charset="0"/>
              <a:buChar char="•"/>
              <a:defRPr>
                <a:solidFill>
                  <a:srgbClr val="005AA3"/>
                </a:solidFill>
                <a:latin typeface="Helvetica" panose="020B0604020202020204" pitchFamily="34" charset="0"/>
                <a:ea typeface="ヒラギノ角ゴ Pro W3" charset="-128"/>
              </a:defRPr>
            </a:lvl3pPr>
            <a:lvl4pPr marL="1600200" indent="-228600">
              <a:spcBef>
                <a:spcPct val="20000"/>
              </a:spcBef>
              <a:buFont typeface="Arial" panose="020B0604020202020204" pitchFamily="34" charset="0"/>
              <a:buChar char="–"/>
              <a:defRPr sz="1400" b="1" i="1">
                <a:solidFill>
                  <a:srgbClr val="CF0031"/>
                </a:solidFill>
                <a:latin typeface="Helvetica" panose="020B0604020202020204" pitchFamily="34" charset="0"/>
                <a:ea typeface="ヒラギノ角ゴ Pro W3" charset="-128"/>
              </a:defRPr>
            </a:lvl4pPr>
            <a:lvl5pPr marL="2057400" indent="-228600">
              <a:spcBef>
                <a:spcPct val="20000"/>
              </a:spcBef>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5pPr>
            <a:lvl6pPr marL="2514600" indent="-2286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6pPr>
            <a:lvl7pPr marL="2971800" indent="-2286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7pPr>
            <a:lvl8pPr marL="3429000" indent="-2286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8pPr>
            <a:lvl9pPr marL="3886200" indent="-2286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9pPr>
          </a:lstStyle>
          <a:p>
            <a:pPr fontAlgn="base">
              <a:spcBef>
                <a:spcPct val="0"/>
              </a:spcBef>
              <a:spcAft>
                <a:spcPct val="0"/>
              </a:spcAft>
              <a:buNone/>
            </a:pPr>
            <a:fld id="{AF09D59A-03B9-46E8-B02F-6FF7E758BF9F}" type="slidenum">
              <a:rPr lang="en-US" altLang="en-US" sz="1000">
                <a:solidFill>
                  <a:srgbClr val="95B3D7"/>
                </a:solidFill>
              </a:rPr>
              <a:pPr fontAlgn="base">
                <a:spcBef>
                  <a:spcPct val="0"/>
                </a:spcBef>
                <a:spcAft>
                  <a:spcPct val="0"/>
                </a:spcAft>
                <a:buNone/>
              </a:pPr>
              <a:t>22</a:t>
            </a:fld>
            <a:endParaRPr lang="en-US" altLang="en-US" sz="1000">
              <a:solidFill>
                <a:srgbClr val="95B3D7"/>
              </a:solidFill>
            </a:endParaRPr>
          </a:p>
        </p:txBody>
      </p:sp>
    </p:spTree>
    <p:extLst>
      <p:ext uri="{BB962C8B-B14F-4D97-AF65-F5344CB8AC3E}">
        <p14:creationId xmlns:p14="http://schemas.microsoft.com/office/powerpoint/2010/main" val="905747244"/>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BAF77CEF-E45C-499A-AA40-A555547F54F5}"/>
              </a:ext>
            </a:extLst>
          </p:cNvPr>
          <p:cNvSpPr>
            <a:spLocks noGrp="1"/>
          </p:cNvSpPr>
          <p:nvPr>
            <p:ph type="title"/>
          </p:nvPr>
        </p:nvSpPr>
        <p:spPr>
          <a:xfrm>
            <a:off x="1897765" y="295903"/>
            <a:ext cx="9391649" cy="1143000"/>
          </a:xfrm>
        </p:spPr>
        <p:txBody>
          <a:bodyPr/>
          <a:lstStyle/>
          <a:p>
            <a:pPr eaLnBrk="1" hangingPunct="1"/>
            <a:r>
              <a:rPr lang="en-US" altLang="en-US" sz="2800" dirty="0">
                <a:latin typeface="Helvetica" panose="020B0604020202020204" pitchFamily="34" charset="0"/>
                <a:ea typeface="ヒラギノ角ゴ Pro W3" charset="-128"/>
              </a:rPr>
              <a:t>Glossary: Outings</a:t>
            </a:r>
          </a:p>
        </p:txBody>
      </p:sp>
      <p:sp>
        <p:nvSpPr>
          <p:cNvPr id="66563" name="Rectangle 3">
            <a:extLst>
              <a:ext uri="{FF2B5EF4-FFF2-40B4-BE49-F238E27FC236}">
                <a16:creationId xmlns:a16="http://schemas.microsoft.com/office/drawing/2014/main" id="{FDFE833A-4194-4D6D-A755-4E07324BA38A}"/>
              </a:ext>
            </a:extLst>
          </p:cNvPr>
          <p:cNvSpPr>
            <a:spLocks noGrp="1"/>
          </p:cNvSpPr>
          <p:nvPr>
            <p:ph idx="1"/>
          </p:nvPr>
        </p:nvSpPr>
        <p:spPr/>
        <p:txBody>
          <a:bodyPr/>
          <a:lstStyle/>
          <a:p>
            <a:pPr eaLnBrk="1" hangingPunct="1">
              <a:lnSpc>
                <a:spcPct val="80000"/>
              </a:lnSpc>
            </a:pPr>
            <a:r>
              <a:rPr lang="en-US" altLang="en-US" sz="1800" b="1">
                <a:latin typeface="Helvetica" panose="020B0604020202020204" pitchFamily="34" charset="0"/>
                <a:ea typeface="ヒラギノ角ゴ Pro W3" charset="-128"/>
              </a:rPr>
              <a:t>Fast Start Hikes </a:t>
            </a:r>
            <a:r>
              <a:rPr lang="en-US" altLang="en-US" sz="1800">
                <a:latin typeface="Helvetica" panose="020B0604020202020204" pitchFamily="34" charset="0"/>
                <a:ea typeface="ヒラギノ角ゴ Pro W3" charset="-128"/>
              </a:rPr>
              <a:t>- Series of outings designed for new Scouts (and interested parents) to prepare them for camping outings with the Troop</a:t>
            </a:r>
          </a:p>
          <a:p>
            <a:pPr eaLnBrk="1" hangingPunct="1">
              <a:lnSpc>
                <a:spcPct val="80000"/>
              </a:lnSpc>
            </a:pPr>
            <a:r>
              <a:rPr lang="en-US" altLang="en-US" sz="1800" b="1">
                <a:latin typeface="Helvetica" panose="020B0604020202020204" pitchFamily="34" charset="0"/>
                <a:ea typeface="ヒラギノ角ゴ Pro W3" charset="-128"/>
              </a:rPr>
              <a:t>Grubmaster </a:t>
            </a:r>
            <a:r>
              <a:rPr lang="en-US" altLang="en-US" sz="1800">
                <a:latin typeface="Helvetica" panose="020B0604020202020204" pitchFamily="34" charset="0"/>
                <a:ea typeface="ヒラギノ角ゴ Pro W3" charset="-128"/>
              </a:rPr>
              <a:t>- Designated Scout for each "outing patrol" (not necessarily the same group as the Scout's regular Troop Patrol) responsible for purchasing all the food necessary for a particular outing and packaging it appropriately for the type of outing.  The other members of his "outing patrol" reimburse the Grubmaster for their share of the food expense.</a:t>
            </a:r>
          </a:p>
          <a:p>
            <a:pPr eaLnBrk="1" hangingPunct="1">
              <a:lnSpc>
                <a:spcPct val="80000"/>
              </a:lnSpc>
            </a:pPr>
            <a:r>
              <a:rPr lang="en-US" altLang="en-US" sz="1800" b="1">
                <a:latin typeface="Helvetica" panose="020B0604020202020204" pitchFamily="34" charset="0"/>
                <a:ea typeface="ヒラギノ角ゴ Pro W3" charset="-128"/>
              </a:rPr>
              <a:t>Permission Slip </a:t>
            </a:r>
            <a:r>
              <a:rPr lang="en-US" altLang="en-US" sz="1800">
                <a:latin typeface="Helvetica" panose="020B0604020202020204" pitchFamily="34" charset="0"/>
                <a:ea typeface="ヒラギノ角ゴ Pro W3" charset="-128"/>
              </a:rPr>
              <a:t>- Standard BSA form that parents must complete, giving permission for their son to attend each outing</a:t>
            </a:r>
          </a:p>
          <a:p>
            <a:pPr eaLnBrk="1" hangingPunct="1">
              <a:lnSpc>
                <a:spcPct val="80000"/>
              </a:lnSpc>
            </a:pPr>
            <a:r>
              <a:rPr lang="en-US" altLang="en-US" sz="1800" b="1">
                <a:latin typeface="Helvetica" panose="020B0604020202020204" pitchFamily="34" charset="0"/>
                <a:ea typeface="ヒラギノ角ゴ Pro W3" charset="-128"/>
              </a:rPr>
              <a:t>Tour Permit </a:t>
            </a:r>
            <a:r>
              <a:rPr lang="en-US" altLang="en-US" sz="1800">
                <a:latin typeface="Helvetica" panose="020B0604020202020204" pitchFamily="34" charset="0"/>
                <a:ea typeface="ヒラギノ角ゴ Pro W3" charset="-128"/>
              </a:rPr>
              <a:t>- Standard BSA form that every Scout leading an outing must prepare, with adult assistance, and submit to the Chief Seattle Council scout office, to obtain Council permission for the outing </a:t>
            </a:r>
          </a:p>
          <a:p>
            <a:pPr eaLnBrk="1" hangingPunct="1">
              <a:lnSpc>
                <a:spcPct val="80000"/>
              </a:lnSpc>
            </a:pPr>
            <a:r>
              <a:rPr lang="en-US" altLang="en-US" sz="1800" b="1">
                <a:latin typeface="Helvetica" panose="020B0604020202020204" pitchFamily="34" charset="0"/>
                <a:ea typeface="ヒラギノ角ゴ Pro W3" charset="-128"/>
              </a:rPr>
              <a:t>Helicopter Parent </a:t>
            </a:r>
            <a:r>
              <a:rPr lang="en-US" altLang="en-US" sz="1800">
                <a:latin typeface="Helvetica" panose="020B0604020202020204" pitchFamily="34" charset="0"/>
                <a:ea typeface="ヒラギノ角ゴ Pro W3" charset="-128"/>
              </a:rPr>
              <a:t>– A Parent that hovers around their scout at outings or camp, not allowing him to learn through the experiential method.  From experience we know how hard this is to end and yes, we too did survive.</a:t>
            </a:r>
          </a:p>
          <a:p>
            <a:pPr eaLnBrk="1" hangingPunct="1">
              <a:lnSpc>
                <a:spcPct val="80000"/>
              </a:lnSpc>
            </a:pPr>
            <a:r>
              <a:rPr lang="en-US" altLang="en-US" sz="1800" b="1">
                <a:latin typeface="Helvetica" panose="020B0604020202020204" pitchFamily="34" charset="0"/>
                <a:ea typeface="ヒラギノ角ゴ Pro W3" charset="-128"/>
              </a:rPr>
              <a:t>Ten Essentials </a:t>
            </a:r>
            <a:r>
              <a:rPr lang="en-US" altLang="en-US" sz="1800">
                <a:latin typeface="Helvetica" panose="020B0604020202020204" pitchFamily="34" charset="0"/>
                <a:ea typeface="ヒラギノ角ゴ Pro W3" charset="-128"/>
              </a:rPr>
              <a:t>– Items to be taken on all outings. Includes personal first aid kit, compass, matches and such. See Scout handbook for more details. Each scout will be getting assistance in creating his own “kit”.</a:t>
            </a:r>
          </a:p>
        </p:txBody>
      </p:sp>
      <p:sp>
        <p:nvSpPr>
          <p:cNvPr id="66564" name="Slide Number Placeholder 4">
            <a:extLst>
              <a:ext uri="{FF2B5EF4-FFF2-40B4-BE49-F238E27FC236}">
                <a16:creationId xmlns:a16="http://schemas.microsoft.com/office/drawing/2014/main" id="{8780A39D-4765-4333-A397-00D1A08E65A4}"/>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b="1">
                <a:solidFill>
                  <a:srgbClr val="005AA3"/>
                </a:solidFill>
                <a:latin typeface="Helvetica" panose="020B0604020202020204" pitchFamily="34" charset="0"/>
                <a:ea typeface="ヒラギノ角ゴ Pro W3" charset="-128"/>
              </a:defRPr>
            </a:lvl1pPr>
            <a:lvl2pPr marL="742950" indent="-285750">
              <a:spcBef>
                <a:spcPct val="20000"/>
              </a:spcBef>
              <a:buFont typeface="Arial" panose="020B0604020202020204" pitchFamily="34" charset="0"/>
              <a:buChar char="–"/>
              <a:defRPr sz="2000">
                <a:solidFill>
                  <a:srgbClr val="005AA3"/>
                </a:solidFill>
                <a:latin typeface="Helvetica" panose="020B0604020202020204" pitchFamily="34" charset="0"/>
                <a:ea typeface="ヒラギノ角ゴ Pro W3" charset="-128"/>
              </a:defRPr>
            </a:lvl2pPr>
            <a:lvl3pPr marL="1143000" indent="-228600">
              <a:spcBef>
                <a:spcPct val="20000"/>
              </a:spcBef>
              <a:buFont typeface="Arial" panose="020B0604020202020204" pitchFamily="34" charset="0"/>
              <a:buChar char="•"/>
              <a:defRPr>
                <a:solidFill>
                  <a:srgbClr val="005AA3"/>
                </a:solidFill>
                <a:latin typeface="Helvetica" panose="020B0604020202020204" pitchFamily="34" charset="0"/>
                <a:ea typeface="ヒラギノ角ゴ Pro W3" charset="-128"/>
              </a:defRPr>
            </a:lvl3pPr>
            <a:lvl4pPr marL="1600200" indent="-228600">
              <a:spcBef>
                <a:spcPct val="20000"/>
              </a:spcBef>
              <a:buFont typeface="Arial" panose="020B0604020202020204" pitchFamily="34" charset="0"/>
              <a:buChar char="–"/>
              <a:defRPr sz="1400" b="1" i="1">
                <a:solidFill>
                  <a:srgbClr val="CF0031"/>
                </a:solidFill>
                <a:latin typeface="Helvetica" panose="020B0604020202020204" pitchFamily="34" charset="0"/>
                <a:ea typeface="ヒラギノ角ゴ Pro W3" charset="-128"/>
              </a:defRPr>
            </a:lvl4pPr>
            <a:lvl5pPr marL="2057400" indent="-228600">
              <a:spcBef>
                <a:spcPct val="20000"/>
              </a:spcBef>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5pPr>
            <a:lvl6pPr marL="2514600" indent="-2286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6pPr>
            <a:lvl7pPr marL="2971800" indent="-2286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7pPr>
            <a:lvl8pPr marL="3429000" indent="-2286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8pPr>
            <a:lvl9pPr marL="3886200" indent="-2286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9pPr>
          </a:lstStyle>
          <a:p>
            <a:pPr fontAlgn="base">
              <a:spcBef>
                <a:spcPct val="0"/>
              </a:spcBef>
              <a:spcAft>
                <a:spcPct val="0"/>
              </a:spcAft>
              <a:buNone/>
            </a:pPr>
            <a:fld id="{899FE0B4-9A90-4B56-8F04-169239DCD150}" type="slidenum">
              <a:rPr lang="en-US" altLang="en-US" sz="1000">
                <a:solidFill>
                  <a:srgbClr val="95B3D7"/>
                </a:solidFill>
              </a:rPr>
              <a:pPr fontAlgn="base">
                <a:spcBef>
                  <a:spcPct val="0"/>
                </a:spcBef>
                <a:spcAft>
                  <a:spcPct val="0"/>
                </a:spcAft>
                <a:buNone/>
              </a:pPr>
              <a:t>23</a:t>
            </a:fld>
            <a:endParaRPr lang="en-US" altLang="en-US" sz="1000">
              <a:solidFill>
                <a:srgbClr val="95B3D7"/>
              </a:solidFill>
            </a:endParaRPr>
          </a:p>
        </p:txBody>
      </p:sp>
    </p:spTree>
    <p:extLst>
      <p:ext uri="{BB962C8B-B14F-4D97-AF65-F5344CB8AC3E}">
        <p14:creationId xmlns:p14="http://schemas.microsoft.com/office/powerpoint/2010/main" val="3647576982"/>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a:extLst>
              <a:ext uri="{FF2B5EF4-FFF2-40B4-BE49-F238E27FC236}">
                <a16:creationId xmlns:a16="http://schemas.microsoft.com/office/drawing/2014/main" id="{C20E1F9A-9F97-47BB-A312-8BC117D6F1E5}"/>
              </a:ext>
            </a:extLst>
          </p:cNvPr>
          <p:cNvSpPr>
            <a:spLocks noGrp="1"/>
          </p:cNvSpPr>
          <p:nvPr>
            <p:ph type="title"/>
          </p:nvPr>
        </p:nvSpPr>
        <p:spPr/>
        <p:txBody>
          <a:bodyPr/>
          <a:lstStyle/>
          <a:p>
            <a:pPr eaLnBrk="1" hangingPunct="1"/>
            <a:r>
              <a:rPr lang="en-US" altLang="en-US" sz="2800">
                <a:latin typeface="Helvetica" panose="020B0604020202020204" pitchFamily="34" charset="0"/>
                <a:ea typeface="ヒラギノ角ゴ Pro W3" charset="-128"/>
              </a:rPr>
              <a:t>Glossary: Communication</a:t>
            </a:r>
          </a:p>
        </p:txBody>
      </p:sp>
      <p:sp>
        <p:nvSpPr>
          <p:cNvPr id="68611" name="Rectangle 3">
            <a:extLst>
              <a:ext uri="{FF2B5EF4-FFF2-40B4-BE49-F238E27FC236}">
                <a16:creationId xmlns:a16="http://schemas.microsoft.com/office/drawing/2014/main" id="{2E8BD3CD-3D4D-497B-B332-94F79FE1B148}"/>
              </a:ext>
            </a:extLst>
          </p:cNvPr>
          <p:cNvSpPr>
            <a:spLocks noGrp="1"/>
          </p:cNvSpPr>
          <p:nvPr>
            <p:ph idx="1"/>
          </p:nvPr>
        </p:nvSpPr>
        <p:spPr/>
        <p:txBody>
          <a:bodyPr/>
          <a:lstStyle/>
          <a:p>
            <a:pPr eaLnBrk="1" hangingPunct="1">
              <a:lnSpc>
                <a:spcPct val="80000"/>
              </a:lnSpc>
            </a:pPr>
            <a:r>
              <a:rPr lang="en-US" altLang="en-US" sz="2400" b="1" dirty="0">
                <a:latin typeface="Helvetica" panose="020B0604020202020204" pitchFamily="34" charset="0"/>
                <a:ea typeface="ヒラギノ角ゴ Pro W3" charset="-128"/>
              </a:rPr>
              <a:t>Troop Meetings </a:t>
            </a:r>
            <a:r>
              <a:rPr lang="en-US" altLang="en-US" sz="2400" dirty="0">
                <a:latin typeface="Helvetica" panose="020B0604020202020204" pitchFamily="34" charset="0"/>
                <a:ea typeface="ヒラギノ角ゴ Pro W3" charset="-128"/>
              </a:rPr>
              <a:t>- Most of the Troop information is distributed at the meetings, signup and organization meetings for events all happen at Troop meetings.</a:t>
            </a:r>
          </a:p>
          <a:p>
            <a:pPr eaLnBrk="1" hangingPunct="1">
              <a:lnSpc>
                <a:spcPct val="80000"/>
              </a:lnSpc>
            </a:pPr>
            <a:r>
              <a:rPr lang="en-US" altLang="en-US" sz="2400" b="1" dirty="0">
                <a:latin typeface="Helvetica" panose="020B0604020202020204" pitchFamily="34" charset="0"/>
                <a:ea typeface="ヒラギノ角ゴ Pro W3" charset="-128"/>
              </a:rPr>
              <a:t>Troop Calendar </a:t>
            </a:r>
            <a:r>
              <a:rPr lang="en-US" altLang="en-US" sz="2400" dirty="0">
                <a:latin typeface="Helvetica" panose="020B0604020202020204" pitchFamily="34" charset="0"/>
                <a:ea typeface="ヒラギノ角ゴ Pro W3" charset="-128"/>
              </a:rPr>
              <a:t>- On the Troop Website. Indispensable, helps keep you up to date on activities.  </a:t>
            </a:r>
          </a:p>
          <a:p>
            <a:pPr eaLnBrk="1" hangingPunct="1">
              <a:lnSpc>
                <a:spcPct val="80000"/>
              </a:lnSpc>
            </a:pPr>
            <a:r>
              <a:rPr lang="en-US" altLang="en-US" sz="2400" b="1" dirty="0">
                <a:latin typeface="Helvetica" panose="020B0604020202020204" pitchFamily="34" charset="0"/>
                <a:ea typeface="ヒラギノ角ゴ Pro W3" charset="-128"/>
              </a:rPr>
              <a:t>Scout Book </a:t>
            </a:r>
            <a:r>
              <a:rPr lang="en-US" altLang="en-US" sz="2400" dirty="0">
                <a:latin typeface="Helvetica" panose="020B0604020202020204" pitchFamily="34" charset="0"/>
                <a:ea typeface="ヒラギノ角ゴ Pro W3" charset="-128"/>
              </a:rPr>
              <a:t>- BSA Scout Handbook, required for each Scout as he works through rank advancements</a:t>
            </a:r>
          </a:p>
          <a:p>
            <a:pPr eaLnBrk="1" hangingPunct="1">
              <a:lnSpc>
                <a:spcPct val="80000"/>
              </a:lnSpc>
            </a:pPr>
            <a:r>
              <a:rPr lang="en-US" altLang="en-US" sz="2400" b="1" dirty="0">
                <a:latin typeface="Helvetica" panose="020B0604020202020204" pitchFamily="34" charset="0"/>
                <a:ea typeface="ヒラギノ角ゴ Pro W3" charset="-128"/>
              </a:rPr>
              <a:t>Patrol Method</a:t>
            </a:r>
            <a:r>
              <a:rPr lang="en-US" altLang="en-US" sz="2400" dirty="0">
                <a:latin typeface="Helvetica" panose="020B0604020202020204" pitchFamily="34" charset="0"/>
                <a:ea typeface="ヒラギノ角ゴ Pro W3" charset="-128"/>
              </a:rPr>
              <a:t> - Information that is time critical or reminders flow down through the Senior Patrol Leader to the Patrol Leaders to the Patrol members. If your scout is not getting regular calls from his Patrol Leader or a Troop Guide, let an adult leader know. </a:t>
            </a:r>
          </a:p>
        </p:txBody>
      </p:sp>
      <p:sp>
        <p:nvSpPr>
          <p:cNvPr id="68612" name="Slide Number Placeholder 4">
            <a:extLst>
              <a:ext uri="{FF2B5EF4-FFF2-40B4-BE49-F238E27FC236}">
                <a16:creationId xmlns:a16="http://schemas.microsoft.com/office/drawing/2014/main" id="{77510EC0-8816-4071-AB9F-1C34CE565034}"/>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b="1">
                <a:solidFill>
                  <a:srgbClr val="005AA3"/>
                </a:solidFill>
                <a:latin typeface="Helvetica" panose="020B0604020202020204" pitchFamily="34" charset="0"/>
                <a:ea typeface="ヒラギノ角ゴ Pro W3" charset="-128"/>
              </a:defRPr>
            </a:lvl1pPr>
            <a:lvl2pPr marL="742950" indent="-285750">
              <a:spcBef>
                <a:spcPct val="20000"/>
              </a:spcBef>
              <a:buFont typeface="Arial" panose="020B0604020202020204" pitchFamily="34" charset="0"/>
              <a:buChar char="–"/>
              <a:defRPr sz="2000">
                <a:solidFill>
                  <a:srgbClr val="005AA3"/>
                </a:solidFill>
                <a:latin typeface="Helvetica" panose="020B0604020202020204" pitchFamily="34" charset="0"/>
                <a:ea typeface="ヒラギノ角ゴ Pro W3" charset="-128"/>
              </a:defRPr>
            </a:lvl2pPr>
            <a:lvl3pPr marL="1143000" indent="-228600">
              <a:spcBef>
                <a:spcPct val="20000"/>
              </a:spcBef>
              <a:buFont typeface="Arial" panose="020B0604020202020204" pitchFamily="34" charset="0"/>
              <a:buChar char="•"/>
              <a:defRPr>
                <a:solidFill>
                  <a:srgbClr val="005AA3"/>
                </a:solidFill>
                <a:latin typeface="Helvetica" panose="020B0604020202020204" pitchFamily="34" charset="0"/>
                <a:ea typeface="ヒラギノ角ゴ Pro W3" charset="-128"/>
              </a:defRPr>
            </a:lvl3pPr>
            <a:lvl4pPr marL="1600200" indent="-228600">
              <a:spcBef>
                <a:spcPct val="20000"/>
              </a:spcBef>
              <a:buFont typeface="Arial" panose="020B0604020202020204" pitchFamily="34" charset="0"/>
              <a:buChar char="–"/>
              <a:defRPr sz="1400" b="1" i="1">
                <a:solidFill>
                  <a:srgbClr val="CF0031"/>
                </a:solidFill>
                <a:latin typeface="Helvetica" panose="020B0604020202020204" pitchFamily="34" charset="0"/>
                <a:ea typeface="ヒラギノ角ゴ Pro W3" charset="-128"/>
              </a:defRPr>
            </a:lvl4pPr>
            <a:lvl5pPr marL="2057400" indent="-228600">
              <a:spcBef>
                <a:spcPct val="20000"/>
              </a:spcBef>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5pPr>
            <a:lvl6pPr marL="2514600" indent="-2286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6pPr>
            <a:lvl7pPr marL="2971800" indent="-2286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7pPr>
            <a:lvl8pPr marL="3429000" indent="-2286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8pPr>
            <a:lvl9pPr marL="3886200" indent="-2286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9pPr>
          </a:lstStyle>
          <a:p>
            <a:pPr fontAlgn="base">
              <a:spcBef>
                <a:spcPct val="0"/>
              </a:spcBef>
              <a:spcAft>
                <a:spcPct val="0"/>
              </a:spcAft>
              <a:buNone/>
            </a:pPr>
            <a:fld id="{C6E27963-8AD7-44B3-8CFF-3D107F34A623}" type="slidenum">
              <a:rPr lang="en-US" altLang="en-US" sz="1000">
                <a:solidFill>
                  <a:srgbClr val="95B3D7"/>
                </a:solidFill>
              </a:rPr>
              <a:pPr fontAlgn="base">
                <a:spcBef>
                  <a:spcPct val="0"/>
                </a:spcBef>
                <a:spcAft>
                  <a:spcPct val="0"/>
                </a:spcAft>
                <a:buNone/>
              </a:pPr>
              <a:t>24</a:t>
            </a:fld>
            <a:endParaRPr lang="en-US" altLang="en-US" sz="1000">
              <a:solidFill>
                <a:srgbClr val="95B3D7"/>
              </a:solidFill>
            </a:endParaRPr>
          </a:p>
        </p:txBody>
      </p:sp>
    </p:spTree>
    <p:extLst>
      <p:ext uri="{BB962C8B-B14F-4D97-AF65-F5344CB8AC3E}">
        <p14:creationId xmlns:p14="http://schemas.microsoft.com/office/powerpoint/2010/main" val="3884724069"/>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8E245-DD66-4FA5-B4B9-CA0864090ECA}"/>
              </a:ext>
            </a:extLst>
          </p:cNvPr>
          <p:cNvSpPr>
            <a:spLocks noGrp="1"/>
          </p:cNvSpPr>
          <p:nvPr>
            <p:ph type="title"/>
          </p:nvPr>
        </p:nvSpPr>
        <p:spPr/>
        <p:txBody>
          <a:bodyPr/>
          <a:lstStyle/>
          <a:p>
            <a:r>
              <a:rPr lang="en-US" dirty="0"/>
              <a:t>Program</a:t>
            </a:r>
          </a:p>
        </p:txBody>
      </p:sp>
      <p:sp>
        <p:nvSpPr>
          <p:cNvPr id="3" name="Content Placeholder 2">
            <a:extLst>
              <a:ext uri="{FF2B5EF4-FFF2-40B4-BE49-F238E27FC236}">
                <a16:creationId xmlns:a16="http://schemas.microsoft.com/office/drawing/2014/main" id="{5841FB77-E16F-4F82-81FF-A94DDDD5BAB5}"/>
              </a:ext>
            </a:extLst>
          </p:cNvPr>
          <p:cNvSpPr>
            <a:spLocks noGrp="1"/>
          </p:cNvSpPr>
          <p:nvPr>
            <p:ph idx="1"/>
          </p:nvPr>
        </p:nvSpPr>
        <p:spPr/>
        <p:txBody>
          <a:bodyPr/>
          <a:lstStyle/>
          <a:p>
            <a:pPr marL="0" indent="0" algn="ctr">
              <a:buNone/>
            </a:pPr>
            <a:r>
              <a:rPr lang="en-US" altLang="en-US" sz="3000" dirty="0">
                <a:latin typeface="Helvetica" panose="020B0604020202020204" pitchFamily="34" charset="0"/>
                <a:ea typeface="ヒラギノ角ゴ Pro W3" charset="-128"/>
              </a:rPr>
              <a:t>Scout-Led</a:t>
            </a:r>
          </a:p>
          <a:p>
            <a:pPr marL="0" indent="0" algn="ctr">
              <a:buNone/>
            </a:pPr>
            <a:endParaRPr lang="en-US" altLang="en-US" sz="3000" dirty="0">
              <a:latin typeface="Helvetica" panose="020B0604020202020204" pitchFamily="34" charset="0"/>
              <a:ea typeface="ヒラギノ角ゴ Pro W3" charset="-128"/>
            </a:endParaRPr>
          </a:p>
          <a:p>
            <a:pPr marL="0" indent="0" algn="ctr">
              <a:buNone/>
            </a:pPr>
            <a:r>
              <a:rPr lang="en-US" altLang="en-US" sz="3000" dirty="0">
                <a:latin typeface="Helvetica" panose="020B0604020202020204" pitchFamily="34" charset="0"/>
                <a:ea typeface="ヒラギノ角ゴ Pro W3" charset="-128"/>
              </a:rPr>
              <a:t>Patrol Method</a:t>
            </a:r>
          </a:p>
          <a:p>
            <a:pPr marL="0" indent="0" algn="ctr">
              <a:buNone/>
            </a:pPr>
            <a:endParaRPr lang="en-US" altLang="en-US" sz="3000" dirty="0">
              <a:latin typeface="Helvetica" panose="020B0604020202020204" pitchFamily="34" charset="0"/>
              <a:ea typeface="ヒラギノ角ゴ Pro W3" charset="-128"/>
            </a:endParaRPr>
          </a:p>
          <a:p>
            <a:pPr marL="0" indent="0" algn="ctr">
              <a:buNone/>
            </a:pPr>
            <a:r>
              <a:rPr lang="en-US" altLang="en-US" sz="3000" dirty="0">
                <a:latin typeface="Helvetica" panose="020B0604020202020204" pitchFamily="34" charset="0"/>
                <a:ea typeface="ヒラギノ角ゴ Pro W3" charset="-128"/>
              </a:rPr>
              <a:t>Adult Supervision</a:t>
            </a:r>
            <a:endParaRPr lang="en-US" sz="3000" dirty="0"/>
          </a:p>
        </p:txBody>
      </p:sp>
      <p:sp>
        <p:nvSpPr>
          <p:cNvPr id="4" name="Slide Number Placeholder 3">
            <a:extLst>
              <a:ext uri="{FF2B5EF4-FFF2-40B4-BE49-F238E27FC236}">
                <a16:creationId xmlns:a16="http://schemas.microsoft.com/office/drawing/2014/main" id="{6F3DD310-FAA0-4016-BFDF-AE7970538F4F}"/>
              </a:ext>
            </a:extLst>
          </p:cNvPr>
          <p:cNvSpPr>
            <a:spLocks noGrp="1"/>
          </p:cNvSpPr>
          <p:nvPr>
            <p:ph type="sldNum" sz="quarter" idx="10"/>
          </p:nvPr>
        </p:nvSpPr>
        <p:spPr/>
        <p:txBody>
          <a:bodyPr/>
          <a:lstStyle/>
          <a:p>
            <a:pPr>
              <a:defRPr/>
            </a:pPr>
            <a:fld id="{2B2A86AE-B683-4657-B49F-FAAE01EB70F5}" type="slidenum">
              <a:rPr lang="en-US" altLang="en-US" smtClean="0"/>
              <a:pPr>
                <a:defRPr/>
              </a:pPr>
              <a:t>3</a:t>
            </a:fld>
            <a:endParaRPr lang="en-US" altLang="en-US"/>
          </a:p>
        </p:txBody>
      </p:sp>
    </p:spTree>
    <p:extLst>
      <p:ext uri="{BB962C8B-B14F-4D97-AF65-F5344CB8AC3E}">
        <p14:creationId xmlns:p14="http://schemas.microsoft.com/office/powerpoint/2010/main" val="3281001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323E3C19-5ED4-42E3-9EA4-BA3A19E44960}"/>
              </a:ext>
            </a:extLst>
          </p:cNvPr>
          <p:cNvSpPr>
            <a:spLocks noGrp="1"/>
          </p:cNvSpPr>
          <p:nvPr>
            <p:ph type="title"/>
          </p:nvPr>
        </p:nvSpPr>
        <p:spPr/>
        <p:txBody>
          <a:bodyPr/>
          <a:lstStyle/>
          <a:p>
            <a:pPr eaLnBrk="1" hangingPunct="1"/>
            <a:r>
              <a:rPr lang="en-US" altLang="en-US" dirty="0">
                <a:latin typeface="Helvetica" panose="020B0604020202020204" pitchFamily="34" charset="0"/>
                <a:ea typeface="ヒラギノ角ゴ Pro W3" charset="-128"/>
              </a:rPr>
              <a:t>“Scout-Led” - What does that mean?</a:t>
            </a:r>
          </a:p>
        </p:txBody>
      </p:sp>
      <p:sp>
        <p:nvSpPr>
          <p:cNvPr id="39939" name="Content Placeholder 2">
            <a:extLst>
              <a:ext uri="{FF2B5EF4-FFF2-40B4-BE49-F238E27FC236}">
                <a16:creationId xmlns:a16="http://schemas.microsoft.com/office/drawing/2014/main" id="{AEFA07C6-FC64-453D-9E1C-F8A3A8688F50}"/>
              </a:ext>
            </a:extLst>
          </p:cNvPr>
          <p:cNvSpPr>
            <a:spLocks noGrp="1"/>
          </p:cNvSpPr>
          <p:nvPr>
            <p:ph idx="1"/>
          </p:nvPr>
        </p:nvSpPr>
        <p:spPr>
          <a:xfrm>
            <a:off x="2133600" y="1371600"/>
            <a:ext cx="7772400" cy="4038600"/>
          </a:xfrm>
        </p:spPr>
        <p:txBody>
          <a:bodyPr/>
          <a:lstStyle/>
          <a:p>
            <a:pPr eaLnBrk="1" hangingPunct="1"/>
            <a:r>
              <a:rPr lang="en-US" altLang="en-US" sz="2000" dirty="0">
                <a:latin typeface="Helvetica" panose="020B0604020202020204" pitchFamily="34" charset="0"/>
                <a:ea typeface="ヒラギノ角ゴ Pro W3" charset="-128"/>
              </a:rPr>
              <a:t>The Senior Patrol Leader (SPL) is the senior Scout or the CEO of the troop</a:t>
            </a:r>
          </a:p>
          <a:p>
            <a:pPr eaLnBrk="1" hangingPunct="1"/>
            <a:r>
              <a:rPr lang="en-US" altLang="en-US" sz="2000" dirty="0">
                <a:latin typeface="Helvetica" panose="020B0604020202020204" pitchFamily="34" charset="0"/>
                <a:ea typeface="ヒラギノ角ゴ Pro W3" charset="-128"/>
              </a:rPr>
              <a:t>The Senior Patrol Leader and the Patrol Leader’s Council (PLC) plan monthly activities and trips</a:t>
            </a:r>
          </a:p>
          <a:p>
            <a:pPr eaLnBrk="1" hangingPunct="1"/>
            <a:r>
              <a:rPr lang="en-US" altLang="en-US" sz="2000" dirty="0">
                <a:latin typeface="Helvetica" panose="020B0604020202020204" pitchFamily="34" charset="0"/>
                <a:ea typeface="ヒラギノ角ゴ Pro W3" charset="-128"/>
              </a:rPr>
              <a:t>All outings and camping trips are chosen by the scouts</a:t>
            </a:r>
          </a:p>
          <a:p>
            <a:pPr eaLnBrk="1" hangingPunct="1"/>
            <a:r>
              <a:rPr lang="en-US" altLang="en-US" sz="2000" dirty="0">
                <a:latin typeface="Helvetica" panose="020B0604020202020204" pitchFamily="34" charset="0"/>
                <a:ea typeface="ヒラギノ角ゴ Pro W3" charset="-128"/>
              </a:rPr>
              <a:t>Meals are planned, purchased, and prepared by Scouts</a:t>
            </a:r>
          </a:p>
          <a:p>
            <a:pPr eaLnBrk="1" hangingPunct="1"/>
            <a:r>
              <a:rPr lang="en-US" altLang="en-US" sz="2000" dirty="0">
                <a:latin typeface="Helvetica" panose="020B0604020202020204" pitchFamily="34" charset="0"/>
                <a:ea typeface="ヒラギノ角ゴ Pro W3" charset="-128"/>
              </a:rPr>
              <a:t>Meetings are run by the Senior Patrol Leader (or a lieutenant)</a:t>
            </a:r>
          </a:p>
          <a:p>
            <a:pPr eaLnBrk="1" hangingPunct="1"/>
            <a:r>
              <a:rPr lang="en-US" altLang="en-US" sz="2000" dirty="0">
                <a:latin typeface="Helvetica" panose="020B0604020202020204" pitchFamily="34" charset="0"/>
                <a:ea typeface="ヒラギノ角ゴ Pro W3" charset="-128"/>
              </a:rPr>
              <a:t>Camping trips are organized by the PLC and directed by the Senior Patrol Leader (or lieutenant)</a:t>
            </a:r>
          </a:p>
          <a:p>
            <a:pPr eaLnBrk="1" hangingPunct="1"/>
            <a:r>
              <a:rPr lang="en-US" altLang="en-US" sz="2000" dirty="0">
                <a:latin typeface="Helvetica" panose="020B0604020202020204" pitchFamily="34" charset="0"/>
                <a:ea typeface="ヒラギノ角ゴ Pro W3" charset="-128"/>
              </a:rPr>
              <a:t>Parents bring their concerns to the SPL or the Scoutmaster who works through the SPL</a:t>
            </a:r>
          </a:p>
          <a:p>
            <a:pPr eaLnBrk="1" hangingPunct="1"/>
            <a:r>
              <a:rPr lang="en-US" altLang="en-US" sz="2000" dirty="0">
                <a:latin typeface="Helvetica" panose="020B0604020202020204" pitchFamily="34" charset="0"/>
                <a:ea typeface="ヒラギノ角ゴ Pro W3" charset="-128"/>
              </a:rPr>
              <a:t>All leaders are elected by the Scouts</a:t>
            </a:r>
          </a:p>
        </p:txBody>
      </p:sp>
      <p:sp>
        <p:nvSpPr>
          <p:cNvPr id="39940" name="Slide Number Placeholder 4">
            <a:extLst>
              <a:ext uri="{FF2B5EF4-FFF2-40B4-BE49-F238E27FC236}">
                <a16:creationId xmlns:a16="http://schemas.microsoft.com/office/drawing/2014/main" id="{3456F8A7-6CF6-459A-AF31-269888B1B655}"/>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b="1">
                <a:solidFill>
                  <a:srgbClr val="005AA3"/>
                </a:solidFill>
                <a:latin typeface="Helvetica" panose="020B0604020202020204" pitchFamily="34" charset="0"/>
                <a:ea typeface="ヒラギノ角ゴ Pro W3" charset="-128"/>
              </a:defRPr>
            </a:lvl1pPr>
            <a:lvl2pPr marL="742950" indent="-285750">
              <a:spcBef>
                <a:spcPct val="20000"/>
              </a:spcBef>
              <a:buFont typeface="Arial" panose="020B0604020202020204" pitchFamily="34" charset="0"/>
              <a:buChar char="–"/>
              <a:defRPr sz="2000">
                <a:solidFill>
                  <a:srgbClr val="005AA3"/>
                </a:solidFill>
                <a:latin typeface="Helvetica" panose="020B0604020202020204" pitchFamily="34" charset="0"/>
                <a:ea typeface="ヒラギノ角ゴ Pro W3" charset="-128"/>
              </a:defRPr>
            </a:lvl2pPr>
            <a:lvl3pPr marL="1143000" indent="-228600">
              <a:spcBef>
                <a:spcPct val="20000"/>
              </a:spcBef>
              <a:buFont typeface="Arial" panose="020B0604020202020204" pitchFamily="34" charset="0"/>
              <a:buChar char="•"/>
              <a:defRPr>
                <a:solidFill>
                  <a:srgbClr val="005AA3"/>
                </a:solidFill>
                <a:latin typeface="Helvetica" panose="020B0604020202020204" pitchFamily="34" charset="0"/>
                <a:ea typeface="ヒラギノ角ゴ Pro W3" charset="-128"/>
              </a:defRPr>
            </a:lvl3pPr>
            <a:lvl4pPr marL="1600200" indent="-228600">
              <a:spcBef>
                <a:spcPct val="20000"/>
              </a:spcBef>
              <a:buFont typeface="Arial" panose="020B0604020202020204" pitchFamily="34" charset="0"/>
              <a:buChar char="–"/>
              <a:defRPr sz="1400" b="1" i="1">
                <a:solidFill>
                  <a:srgbClr val="CF0031"/>
                </a:solidFill>
                <a:latin typeface="Helvetica" panose="020B0604020202020204" pitchFamily="34" charset="0"/>
                <a:ea typeface="ヒラギノ角ゴ Pro W3" charset="-128"/>
              </a:defRPr>
            </a:lvl4pPr>
            <a:lvl5pPr marL="2057400" indent="-228600">
              <a:spcBef>
                <a:spcPct val="20000"/>
              </a:spcBef>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5pPr>
            <a:lvl6pPr marL="2514600" indent="-2286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6pPr>
            <a:lvl7pPr marL="2971800" indent="-2286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7pPr>
            <a:lvl8pPr marL="3429000" indent="-2286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8pPr>
            <a:lvl9pPr marL="3886200" indent="-2286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9pPr>
          </a:lstStyle>
          <a:p>
            <a:pPr fontAlgn="base">
              <a:spcBef>
                <a:spcPct val="0"/>
              </a:spcBef>
              <a:spcAft>
                <a:spcPct val="0"/>
              </a:spcAft>
              <a:buNone/>
            </a:pPr>
            <a:fld id="{CC5DF395-596E-45B1-A5F6-53D2B958B3B0}" type="slidenum">
              <a:rPr lang="en-US" altLang="en-US" sz="1000">
                <a:solidFill>
                  <a:srgbClr val="95B3D7"/>
                </a:solidFill>
              </a:rPr>
              <a:pPr fontAlgn="base">
                <a:spcBef>
                  <a:spcPct val="0"/>
                </a:spcBef>
                <a:spcAft>
                  <a:spcPct val="0"/>
                </a:spcAft>
                <a:buNone/>
              </a:pPr>
              <a:t>4</a:t>
            </a:fld>
            <a:endParaRPr lang="en-US" altLang="en-US" sz="1000">
              <a:solidFill>
                <a:srgbClr val="95B3D7"/>
              </a:solidFill>
            </a:endParaRPr>
          </a:p>
        </p:txBody>
      </p:sp>
    </p:spTree>
    <p:extLst>
      <p:ext uri="{BB962C8B-B14F-4D97-AF65-F5344CB8AC3E}">
        <p14:creationId xmlns:p14="http://schemas.microsoft.com/office/powerpoint/2010/main" val="2281095713"/>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id="{753B79F8-98D0-4DBF-85A6-4B0C66AE0A1A}"/>
              </a:ext>
            </a:extLst>
          </p:cNvPr>
          <p:cNvSpPr>
            <a:spLocks noGrp="1"/>
          </p:cNvSpPr>
          <p:nvPr>
            <p:ph type="title"/>
          </p:nvPr>
        </p:nvSpPr>
        <p:spPr>
          <a:xfrm>
            <a:off x="1940295" y="232107"/>
            <a:ext cx="9391649" cy="1143000"/>
          </a:xfrm>
        </p:spPr>
        <p:txBody>
          <a:bodyPr/>
          <a:lstStyle/>
          <a:p>
            <a:pPr eaLnBrk="1" hangingPunct="1"/>
            <a:r>
              <a:rPr lang="en-US" altLang="en-US" dirty="0">
                <a:latin typeface="Helvetica" panose="020B0604020202020204" pitchFamily="34" charset="0"/>
                <a:ea typeface="ヒラギノ角ゴ Pro W3" charset="-128"/>
              </a:rPr>
              <a:t>Scout-Led </a:t>
            </a:r>
            <a:r>
              <a:rPr lang="en-US" altLang="en-US" i="1" dirty="0">
                <a:latin typeface="Helvetica" panose="020B0604020202020204" pitchFamily="34" charset="0"/>
                <a:ea typeface="ヒラギノ角ゴ Pro W3" charset="-128"/>
              </a:rPr>
              <a:t>is</a:t>
            </a:r>
            <a:r>
              <a:rPr lang="en-US" altLang="en-US" dirty="0">
                <a:latin typeface="Helvetica" panose="020B0604020202020204" pitchFamily="34" charset="0"/>
                <a:ea typeface="ヒラギノ角ゴ Pro W3" charset="-128"/>
              </a:rPr>
              <a:t> the Patrol Method</a:t>
            </a:r>
          </a:p>
        </p:txBody>
      </p:sp>
      <p:sp>
        <p:nvSpPr>
          <p:cNvPr id="40963" name="Content Placeholder 2">
            <a:extLst>
              <a:ext uri="{FF2B5EF4-FFF2-40B4-BE49-F238E27FC236}">
                <a16:creationId xmlns:a16="http://schemas.microsoft.com/office/drawing/2014/main" id="{44C3B951-6CF6-4E95-9C49-AF2D1716B3E2}"/>
              </a:ext>
            </a:extLst>
          </p:cNvPr>
          <p:cNvSpPr>
            <a:spLocks noGrp="1"/>
          </p:cNvSpPr>
          <p:nvPr>
            <p:ph idx="1"/>
          </p:nvPr>
        </p:nvSpPr>
        <p:spPr/>
        <p:txBody>
          <a:bodyPr/>
          <a:lstStyle/>
          <a:p>
            <a:pPr marL="9525" indent="11113" eaLnBrk="1" hangingPunct="1">
              <a:buNone/>
            </a:pPr>
            <a:r>
              <a:rPr lang="en-US" altLang="en-US" sz="2400" dirty="0">
                <a:latin typeface="Helvetica" panose="020B0604020202020204" pitchFamily="34" charset="0"/>
                <a:ea typeface="ヒラギノ角ゴ Pro W3" charset="-128"/>
              </a:rPr>
              <a:t>"Get an easy chair and place it in a corner of the Troop meeting room. If you [the Scoutmaster] can sink into it just after the opening ceremony and just sit throughout the meeting, without a worry for its success, without lifting a finger or moving a foot until time comes for the closing-well, then your Troop is run on the Patrol Method-your youth leaders are actually leading.“</a:t>
            </a:r>
          </a:p>
          <a:p>
            <a:pPr marL="9525" indent="11113" eaLnBrk="1" hangingPunct="1">
              <a:buNone/>
            </a:pPr>
            <a:endParaRPr lang="en-US" altLang="en-US" sz="2400" dirty="0">
              <a:latin typeface="Helvetica" panose="020B0604020202020204" pitchFamily="34" charset="0"/>
              <a:ea typeface="ヒラギノ角ゴ Pro W3" charset="-128"/>
            </a:endParaRPr>
          </a:p>
          <a:p>
            <a:pPr marL="9525" indent="11113" eaLnBrk="1" hangingPunct="1">
              <a:buNone/>
            </a:pPr>
            <a:r>
              <a:rPr lang="en-US" altLang="en-US" sz="2400" dirty="0">
                <a:latin typeface="Helvetica" panose="020B0604020202020204" pitchFamily="34" charset="0"/>
                <a:ea typeface="ヒラギノ角ゴ Pro W3" charset="-128"/>
              </a:rPr>
              <a:t>Handbook for Scoutmasters, Volume One. © 1936 Boy Scouts of America, Compiled by Bill </a:t>
            </a:r>
            <a:r>
              <a:rPr lang="en-US" altLang="en-US" sz="2400" dirty="0" err="1">
                <a:latin typeface="Helvetica" panose="020B0604020202020204" pitchFamily="34" charset="0"/>
                <a:ea typeface="ヒラギノ角ゴ Pro W3" charset="-128"/>
              </a:rPr>
              <a:t>Hillcourt</a:t>
            </a:r>
            <a:r>
              <a:rPr lang="en-US" altLang="en-US" sz="2400" dirty="0">
                <a:latin typeface="Helvetica" panose="020B0604020202020204" pitchFamily="34" charset="0"/>
                <a:ea typeface="ヒラギノ角ゴ Pro W3" charset="-128"/>
              </a:rPr>
              <a:t>.</a:t>
            </a:r>
          </a:p>
        </p:txBody>
      </p:sp>
      <p:sp>
        <p:nvSpPr>
          <p:cNvPr id="40964" name="Slide Number Placeholder 4">
            <a:extLst>
              <a:ext uri="{FF2B5EF4-FFF2-40B4-BE49-F238E27FC236}">
                <a16:creationId xmlns:a16="http://schemas.microsoft.com/office/drawing/2014/main" id="{CFB25619-BD10-4944-81BE-F7FA66686E38}"/>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b="1">
                <a:solidFill>
                  <a:srgbClr val="005AA3"/>
                </a:solidFill>
                <a:latin typeface="Helvetica" panose="020B0604020202020204" pitchFamily="34" charset="0"/>
                <a:ea typeface="ヒラギノ角ゴ Pro W3" charset="-128"/>
              </a:defRPr>
            </a:lvl1pPr>
            <a:lvl2pPr marL="742950" indent="-285750">
              <a:spcBef>
                <a:spcPct val="20000"/>
              </a:spcBef>
              <a:buFont typeface="Arial" panose="020B0604020202020204" pitchFamily="34" charset="0"/>
              <a:buChar char="–"/>
              <a:defRPr sz="2000">
                <a:solidFill>
                  <a:srgbClr val="005AA3"/>
                </a:solidFill>
                <a:latin typeface="Helvetica" panose="020B0604020202020204" pitchFamily="34" charset="0"/>
                <a:ea typeface="ヒラギノ角ゴ Pro W3" charset="-128"/>
              </a:defRPr>
            </a:lvl2pPr>
            <a:lvl3pPr marL="1143000" indent="-228600">
              <a:spcBef>
                <a:spcPct val="20000"/>
              </a:spcBef>
              <a:buFont typeface="Arial" panose="020B0604020202020204" pitchFamily="34" charset="0"/>
              <a:buChar char="•"/>
              <a:defRPr>
                <a:solidFill>
                  <a:srgbClr val="005AA3"/>
                </a:solidFill>
                <a:latin typeface="Helvetica" panose="020B0604020202020204" pitchFamily="34" charset="0"/>
                <a:ea typeface="ヒラギノ角ゴ Pro W3" charset="-128"/>
              </a:defRPr>
            </a:lvl3pPr>
            <a:lvl4pPr marL="1600200" indent="-228600">
              <a:spcBef>
                <a:spcPct val="20000"/>
              </a:spcBef>
              <a:buFont typeface="Arial" panose="020B0604020202020204" pitchFamily="34" charset="0"/>
              <a:buChar char="–"/>
              <a:defRPr sz="1400" b="1" i="1">
                <a:solidFill>
                  <a:srgbClr val="CF0031"/>
                </a:solidFill>
                <a:latin typeface="Helvetica" panose="020B0604020202020204" pitchFamily="34" charset="0"/>
                <a:ea typeface="ヒラギノ角ゴ Pro W3" charset="-128"/>
              </a:defRPr>
            </a:lvl4pPr>
            <a:lvl5pPr marL="2057400" indent="-228600">
              <a:spcBef>
                <a:spcPct val="20000"/>
              </a:spcBef>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5pPr>
            <a:lvl6pPr marL="2514600" indent="-2286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6pPr>
            <a:lvl7pPr marL="2971800" indent="-2286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7pPr>
            <a:lvl8pPr marL="3429000" indent="-2286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8pPr>
            <a:lvl9pPr marL="3886200" indent="-2286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9pPr>
          </a:lstStyle>
          <a:p>
            <a:pPr fontAlgn="base">
              <a:spcBef>
                <a:spcPct val="0"/>
              </a:spcBef>
              <a:spcAft>
                <a:spcPct val="0"/>
              </a:spcAft>
              <a:buNone/>
            </a:pPr>
            <a:fld id="{5DD57A90-9A0E-488A-96A6-5845B98C05A5}" type="slidenum">
              <a:rPr lang="en-US" altLang="en-US" sz="1000">
                <a:solidFill>
                  <a:srgbClr val="95B3D7"/>
                </a:solidFill>
              </a:rPr>
              <a:pPr fontAlgn="base">
                <a:spcBef>
                  <a:spcPct val="0"/>
                </a:spcBef>
                <a:spcAft>
                  <a:spcPct val="0"/>
                </a:spcAft>
                <a:buNone/>
              </a:pPr>
              <a:t>5</a:t>
            </a:fld>
            <a:endParaRPr lang="en-US" altLang="en-US" sz="1000">
              <a:solidFill>
                <a:srgbClr val="95B3D7"/>
              </a:solidFill>
            </a:endParaRPr>
          </a:p>
        </p:txBody>
      </p:sp>
    </p:spTree>
    <p:extLst>
      <p:ext uri="{BB962C8B-B14F-4D97-AF65-F5344CB8AC3E}">
        <p14:creationId xmlns:p14="http://schemas.microsoft.com/office/powerpoint/2010/main" val="408803004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a:extLst>
              <a:ext uri="{FF2B5EF4-FFF2-40B4-BE49-F238E27FC236}">
                <a16:creationId xmlns:a16="http://schemas.microsoft.com/office/drawing/2014/main" id="{7FB7D2F3-1846-4A43-8F73-56B06B121E41}"/>
              </a:ext>
            </a:extLst>
          </p:cNvPr>
          <p:cNvSpPr>
            <a:spLocks noGrp="1"/>
          </p:cNvSpPr>
          <p:nvPr>
            <p:ph type="title"/>
          </p:nvPr>
        </p:nvSpPr>
        <p:spPr/>
        <p:txBody>
          <a:bodyPr/>
          <a:lstStyle/>
          <a:p>
            <a:pPr eaLnBrk="1" hangingPunct="1"/>
            <a:r>
              <a:rPr lang="en-US" altLang="en-US" dirty="0">
                <a:latin typeface="Helvetica" panose="020B0604020202020204" pitchFamily="34" charset="0"/>
                <a:ea typeface="ヒラギノ角ゴ Pro W3" charset="-128"/>
              </a:rPr>
              <a:t>Adult Supervision</a:t>
            </a:r>
          </a:p>
        </p:txBody>
      </p:sp>
      <p:sp>
        <p:nvSpPr>
          <p:cNvPr id="41987" name="Content Placeholder 2">
            <a:extLst>
              <a:ext uri="{FF2B5EF4-FFF2-40B4-BE49-F238E27FC236}">
                <a16:creationId xmlns:a16="http://schemas.microsoft.com/office/drawing/2014/main" id="{0FE7D4D0-25D9-43F5-B69B-BC73B97E1559}"/>
              </a:ext>
            </a:extLst>
          </p:cNvPr>
          <p:cNvSpPr txBox="1">
            <a:spLocks/>
          </p:cNvSpPr>
          <p:nvPr/>
        </p:nvSpPr>
        <p:spPr bwMode="auto">
          <a:xfrm>
            <a:off x="2133600" y="1295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457200">
              <a:spcBef>
                <a:spcPct val="20000"/>
              </a:spcBef>
              <a:buFont typeface="Arial" panose="020B0604020202020204" pitchFamily="34" charset="0"/>
              <a:buChar char="•"/>
              <a:defRPr sz="2400" b="1">
                <a:solidFill>
                  <a:srgbClr val="005AA3"/>
                </a:solidFill>
                <a:latin typeface="Helvetica" panose="020B0604020202020204" pitchFamily="34" charset="0"/>
                <a:ea typeface="ヒラギノ角ゴ Pro W3" charset="-128"/>
              </a:defRPr>
            </a:lvl1pPr>
            <a:lvl2pPr marL="742950" indent="-285750" defTabSz="457200">
              <a:spcBef>
                <a:spcPct val="20000"/>
              </a:spcBef>
              <a:buFont typeface="Arial" panose="020B0604020202020204" pitchFamily="34" charset="0"/>
              <a:buChar char="–"/>
              <a:defRPr sz="2000">
                <a:solidFill>
                  <a:srgbClr val="005AA3"/>
                </a:solidFill>
                <a:latin typeface="Helvetica" panose="020B0604020202020204" pitchFamily="34" charset="0"/>
                <a:ea typeface="ヒラギノ角ゴ Pro W3" charset="-128"/>
              </a:defRPr>
            </a:lvl2pPr>
            <a:lvl3pPr marL="1143000" indent="-228600" defTabSz="457200">
              <a:spcBef>
                <a:spcPct val="20000"/>
              </a:spcBef>
              <a:buFont typeface="Arial" panose="020B0604020202020204" pitchFamily="34" charset="0"/>
              <a:buChar char="•"/>
              <a:defRPr>
                <a:solidFill>
                  <a:srgbClr val="005AA3"/>
                </a:solidFill>
                <a:latin typeface="Helvetica" panose="020B0604020202020204" pitchFamily="34" charset="0"/>
                <a:ea typeface="ヒラギノ角ゴ Pro W3" charset="-128"/>
              </a:defRPr>
            </a:lvl3pPr>
            <a:lvl4pPr marL="1600200" indent="-228600" defTabSz="457200">
              <a:spcBef>
                <a:spcPct val="20000"/>
              </a:spcBef>
              <a:buFont typeface="Arial" panose="020B0604020202020204" pitchFamily="34" charset="0"/>
              <a:buChar char="–"/>
              <a:defRPr sz="1400" b="1" i="1">
                <a:solidFill>
                  <a:srgbClr val="CF0031"/>
                </a:solidFill>
                <a:latin typeface="Helvetica" panose="020B0604020202020204" pitchFamily="34" charset="0"/>
                <a:ea typeface="ヒラギノ角ゴ Pro W3" charset="-128"/>
              </a:defRPr>
            </a:lvl4pPr>
            <a:lvl5pPr marL="2057400" indent="-228600" defTabSz="457200">
              <a:spcBef>
                <a:spcPct val="20000"/>
              </a:spcBef>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9pPr>
          </a:lstStyle>
          <a:p>
            <a:pPr fontAlgn="base">
              <a:spcAft>
                <a:spcPct val="0"/>
              </a:spcAft>
            </a:pPr>
            <a:r>
              <a:rPr lang="en-US" altLang="en-US" b="0"/>
              <a:t>Meetings are supervised by the Scoutmaster and his assistants for safety</a:t>
            </a:r>
          </a:p>
          <a:p>
            <a:pPr fontAlgn="base">
              <a:spcAft>
                <a:spcPct val="0"/>
              </a:spcAft>
            </a:pPr>
            <a:r>
              <a:rPr lang="en-US" altLang="en-US" b="0"/>
              <a:t>Primary job of SM is to train and mentor the SPL</a:t>
            </a:r>
          </a:p>
          <a:p>
            <a:pPr fontAlgn="base">
              <a:spcAft>
                <a:spcPct val="0"/>
              </a:spcAft>
            </a:pPr>
            <a:r>
              <a:rPr lang="en-US" altLang="en-US" b="0"/>
              <a:t>The SM/ASMs sit in on the Patrol Leader’s Council but have no vote. </a:t>
            </a:r>
          </a:p>
          <a:p>
            <a:pPr fontAlgn="base">
              <a:spcAft>
                <a:spcPct val="0"/>
              </a:spcAft>
            </a:pPr>
            <a:r>
              <a:rPr lang="en-US" altLang="en-US" b="0"/>
              <a:t>Adults provide transportation</a:t>
            </a:r>
          </a:p>
          <a:p>
            <a:pPr fontAlgn="base">
              <a:spcAft>
                <a:spcPct val="0"/>
              </a:spcAft>
            </a:pPr>
            <a:r>
              <a:rPr lang="en-US" altLang="en-US" b="0"/>
              <a:t>Adults handle all funds, insurance, and medical records</a:t>
            </a:r>
          </a:p>
          <a:p>
            <a:pPr fontAlgn="base">
              <a:spcAft>
                <a:spcPct val="0"/>
              </a:spcAft>
            </a:pPr>
            <a:r>
              <a:rPr lang="en-US" altLang="en-US" b="0"/>
              <a:t>When the SPL has a question, he will turn to one the adult leaders</a:t>
            </a:r>
          </a:p>
        </p:txBody>
      </p:sp>
      <p:sp>
        <p:nvSpPr>
          <p:cNvPr id="41988" name="Slide Number Placeholder 5">
            <a:extLst>
              <a:ext uri="{FF2B5EF4-FFF2-40B4-BE49-F238E27FC236}">
                <a16:creationId xmlns:a16="http://schemas.microsoft.com/office/drawing/2014/main" id="{3FD52CB8-0117-4CB7-B447-83DE432B4341}"/>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b="1">
                <a:solidFill>
                  <a:srgbClr val="005AA3"/>
                </a:solidFill>
                <a:latin typeface="Helvetica" panose="020B0604020202020204" pitchFamily="34" charset="0"/>
                <a:ea typeface="ヒラギノ角ゴ Pro W3" charset="-128"/>
              </a:defRPr>
            </a:lvl1pPr>
            <a:lvl2pPr marL="742950" indent="-285750">
              <a:spcBef>
                <a:spcPct val="20000"/>
              </a:spcBef>
              <a:buFont typeface="Arial" panose="020B0604020202020204" pitchFamily="34" charset="0"/>
              <a:buChar char="–"/>
              <a:defRPr sz="2000">
                <a:solidFill>
                  <a:srgbClr val="005AA3"/>
                </a:solidFill>
                <a:latin typeface="Helvetica" panose="020B0604020202020204" pitchFamily="34" charset="0"/>
                <a:ea typeface="ヒラギノ角ゴ Pro W3" charset="-128"/>
              </a:defRPr>
            </a:lvl2pPr>
            <a:lvl3pPr marL="1143000" indent="-228600">
              <a:spcBef>
                <a:spcPct val="20000"/>
              </a:spcBef>
              <a:buFont typeface="Arial" panose="020B0604020202020204" pitchFamily="34" charset="0"/>
              <a:buChar char="•"/>
              <a:defRPr>
                <a:solidFill>
                  <a:srgbClr val="005AA3"/>
                </a:solidFill>
                <a:latin typeface="Helvetica" panose="020B0604020202020204" pitchFamily="34" charset="0"/>
                <a:ea typeface="ヒラギノ角ゴ Pro W3" charset="-128"/>
              </a:defRPr>
            </a:lvl3pPr>
            <a:lvl4pPr marL="1600200" indent="-228600">
              <a:spcBef>
                <a:spcPct val="20000"/>
              </a:spcBef>
              <a:buFont typeface="Arial" panose="020B0604020202020204" pitchFamily="34" charset="0"/>
              <a:buChar char="–"/>
              <a:defRPr sz="1400" b="1" i="1">
                <a:solidFill>
                  <a:srgbClr val="CF0031"/>
                </a:solidFill>
                <a:latin typeface="Helvetica" panose="020B0604020202020204" pitchFamily="34" charset="0"/>
                <a:ea typeface="ヒラギノ角ゴ Pro W3" charset="-128"/>
              </a:defRPr>
            </a:lvl4pPr>
            <a:lvl5pPr marL="2057400" indent="-228600">
              <a:spcBef>
                <a:spcPct val="20000"/>
              </a:spcBef>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5pPr>
            <a:lvl6pPr marL="2514600" indent="-2286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6pPr>
            <a:lvl7pPr marL="2971800" indent="-2286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7pPr>
            <a:lvl8pPr marL="3429000" indent="-2286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8pPr>
            <a:lvl9pPr marL="3886200" indent="-2286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9pPr>
          </a:lstStyle>
          <a:p>
            <a:pPr fontAlgn="base">
              <a:spcBef>
                <a:spcPct val="0"/>
              </a:spcBef>
              <a:spcAft>
                <a:spcPct val="0"/>
              </a:spcAft>
              <a:buNone/>
            </a:pPr>
            <a:fld id="{9701C1DC-FE19-42A2-8E88-B3B08BB36238}" type="slidenum">
              <a:rPr lang="en-US" altLang="en-US" sz="1000">
                <a:solidFill>
                  <a:srgbClr val="95B3D7"/>
                </a:solidFill>
              </a:rPr>
              <a:pPr fontAlgn="base">
                <a:spcBef>
                  <a:spcPct val="0"/>
                </a:spcBef>
                <a:spcAft>
                  <a:spcPct val="0"/>
                </a:spcAft>
                <a:buNone/>
              </a:pPr>
              <a:t>6</a:t>
            </a:fld>
            <a:endParaRPr lang="en-US" altLang="en-US" sz="1000">
              <a:solidFill>
                <a:srgbClr val="95B3D7"/>
              </a:solidFill>
            </a:endParaRPr>
          </a:p>
        </p:txBody>
      </p:sp>
    </p:spTree>
    <p:extLst>
      <p:ext uri="{BB962C8B-B14F-4D97-AF65-F5344CB8AC3E}">
        <p14:creationId xmlns:p14="http://schemas.microsoft.com/office/powerpoint/2010/main" val="1309868640"/>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D4E5D2EC-3A94-4421-970C-1C5AF1CD118E}"/>
              </a:ext>
            </a:extLst>
          </p:cNvPr>
          <p:cNvSpPr>
            <a:spLocks noGrp="1"/>
          </p:cNvSpPr>
          <p:nvPr>
            <p:ph type="title"/>
          </p:nvPr>
        </p:nvSpPr>
        <p:spPr/>
        <p:txBody>
          <a:bodyPr/>
          <a:lstStyle/>
          <a:p>
            <a:r>
              <a:rPr lang="en-US" altLang="en-US" dirty="0">
                <a:latin typeface="Helvetica" panose="020B0604020202020204" pitchFamily="34" charset="0"/>
                <a:ea typeface="ヒラギノ角ゴ Pro W3" charset="-128"/>
              </a:rPr>
              <a:t>Scouts BSA Ranks</a:t>
            </a:r>
          </a:p>
        </p:txBody>
      </p:sp>
      <p:sp>
        <p:nvSpPr>
          <p:cNvPr id="3" name="Content Placeholder 2">
            <a:extLst>
              <a:ext uri="{FF2B5EF4-FFF2-40B4-BE49-F238E27FC236}">
                <a16:creationId xmlns:a16="http://schemas.microsoft.com/office/drawing/2014/main" id="{2CFCC5C5-E3DF-4BE0-BD6B-1E70627C2BB7}"/>
              </a:ext>
            </a:extLst>
          </p:cNvPr>
          <p:cNvSpPr>
            <a:spLocks noGrp="1"/>
          </p:cNvSpPr>
          <p:nvPr>
            <p:ph idx="1"/>
          </p:nvPr>
        </p:nvSpPr>
        <p:spPr>
          <a:xfrm>
            <a:off x="1981200" y="1295401"/>
            <a:ext cx="8229600" cy="4525963"/>
          </a:xfrm>
        </p:spPr>
        <p:txBody>
          <a:bodyPr/>
          <a:lstStyle/>
          <a:p>
            <a:pPr>
              <a:defRPr/>
            </a:pPr>
            <a:r>
              <a:rPr lang="en-US" b="1" dirty="0"/>
              <a:t>Scout</a:t>
            </a:r>
            <a:r>
              <a:rPr lang="en-US" dirty="0"/>
              <a:t> rank is the same for Scouts as Bobcat for Cubs – joining criteria.</a:t>
            </a:r>
          </a:p>
          <a:p>
            <a:pPr>
              <a:defRPr/>
            </a:pPr>
            <a:r>
              <a:rPr lang="en-US" b="1" dirty="0"/>
              <a:t>Tenderfoot</a:t>
            </a:r>
            <a:r>
              <a:rPr lang="en-US" dirty="0"/>
              <a:t> through </a:t>
            </a:r>
            <a:r>
              <a:rPr lang="en-US" b="1" dirty="0"/>
              <a:t>1</a:t>
            </a:r>
            <a:r>
              <a:rPr lang="en-US" b="1" baseline="30000" dirty="0"/>
              <a:t>st</a:t>
            </a:r>
            <a:r>
              <a:rPr lang="en-US" b="1" dirty="0"/>
              <a:t> Class </a:t>
            </a:r>
            <a:r>
              <a:rPr lang="en-US" dirty="0"/>
              <a:t>can (and should) be worked on </a:t>
            </a:r>
            <a:r>
              <a:rPr lang="en-US" dirty="0">
                <a:effectLst>
                  <a:outerShdw blurRad="38100" dist="38100" dir="2700000" algn="tl">
                    <a:srgbClr val="000000"/>
                  </a:outerShdw>
                </a:effectLst>
              </a:rPr>
              <a:t>simultaneously</a:t>
            </a:r>
            <a:r>
              <a:rPr lang="en-US" dirty="0"/>
              <a:t>. These cover the basic skills needed to plan and perform a successful outdoor activity.</a:t>
            </a:r>
          </a:p>
          <a:p>
            <a:pPr>
              <a:defRPr/>
            </a:pPr>
            <a:r>
              <a:rPr lang="en-US" b="1" dirty="0"/>
              <a:t>Star</a:t>
            </a:r>
            <a:r>
              <a:rPr lang="en-US" dirty="0"/>
              <a:t>, </a:t>
            </a:r>
            <a:r>
              <a:rPr lang="en-US" b="1" dirty="0"/>
              <a:t>Life</a:t>
            </a:r>
            <a:r>
              <a:rPr lang="en-US" dirty="0"/>
              <a:t>, </a:t>
            </a:r>
            <a:r>
              <a:rPr lang="en-US" b="1" dirty="0"/>
              <a:t>Eagle</a:t>
            </a:r>
            <a:r>
              <a:rPr lang="en-US" dirty="0"/>
              <a:t>, </a:t>
            </a:r>
            <a:r>
              <a:rPr lang="en-US" b="1" dirty="0"/>
              <a:t>Eagle Palms</a:t>
            </a:r>
            <a:r>
              <a:rPr lang="en-US" dirty="0"/>
              <a:t> all have merit badge, service, leadership, and time-in-rank requirements</a:t>
            </a:r>
          </a:p>
          <a:p>
            <a:pPr>
              <a:defRPr/>
            </a:pPr>
            <a:r>
              <a:rPr lang="en-US" b="1" dirty="0"/>
              <a:t>Eagle</a:t>
            </a:r>
            <a:r>
              <a:rPr lang="en-US" dirty="0"/>
              <a:t> must be completed by age 18</a:t>
            </a:r>
          </a:p>
        </p:txBody>
      </p:sp>
      <p:sp>
        <p:nvSpPr>
          <p:cNvPr id="43012" name="Slide Number Placeholder 3">
            <a:extLst>
              <a:ext uri="{FF2B5EF4-FFF2-40B4-BE49-F238E27FC236}">
                <a16:creationId xmlns:a16="http://schemas.microsoft.com/office/drawing/2014/main" id="{33DD7075-F96A-4C60-8BE6-1D87E7518EBE}"/>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b="1">
                <a:solidFill>
                  <a:srgbClr val="005AA3"/>
                </a:solidFill>
                <a:latin typeface="Helvetica" panose="020B0604020202020204" pitchFamily="34" charset="0"/>
                <a:ea typeface="ヒラギノ角ゴ Pro W3" charset="-128"/>
              </a:defRPr>
            </a:lvl1pPr>
            <a:lvl2pPr marL="742950" indent="-285750">
              <a:spcBef>
                <a:spcPct val="20000"/>
              </a:spcBef>
              <a:buFont typeface="Arial" panose="020B0604020202020204" pitchFamily="34" charset="0"/>
              <a:buChar char="–"/>
              <a:defRPr sz="2000">
                <a:solidFill>
                  <a:srgbClr val="005AA3"/>
                </a:solidFill>
                <a:latin typeface="Helvetica" panose="020B0604020202020204" pitchFamily="34" charset="0"/>
                <a:ea typeface="ヒラギノ角ゴ Pro W3" charset="-128"/>
              </a:defRPr>
            </a:lvl2pPr>
            <a:lvl3pPr marL="1143000" indent="-228600">
              <a:spcBef>
                <a:spcPct val="20000"/>
              </a:spcBef>
              <a:buFont typeface="Arial" panose="020B0604020202020204" pitchFamily="34" charset="0"/>
              <a:buChar char="•"/>
              <a:defRPr>
                <a:solidFill>
                  <a:srgbClr val="005AA3"/>
                </a:solidFill>
                <a:latin typeface="Helvetica" panose="020B0604020202020204" pitchFamily="34" charset="0"/>
                <a:ea typeface="ヒラギノ角ゴ Pro W3" charset="-128"/>
              </a:defRPr>
            </a:lvl3pPr>
            <a:lvl4pPr marL="1600200" indent="-228600">
              <a:spcBef>
                <a:spcPct val="20000"/>
              </a:spcBef>
              <a:buFont typeface="Arial" panose="020B0604020202020204" pitchFamily="34" charset="0"/>
              <a:buChar char="–"/>
              <a:defRPr sz="1400" b="1" i="1">
                <a:solidFill>
                  <a:srgbClr val="CF0031"/>
                </a:solidFill>
                <a:latin typeface="Helvetica" panose="020B0604020202020204" pitchFamily="34" charset="0"/>
                <a:ea typeface="ヒラギノ角ゴ Pro W3" charset="-128"/>
              </a:defRPr>
            </a:lvl4pPr>
            <a:lvl5pPr marL="2057400" indent="-228600">
              <a:spcBef>
                <a:spcPct val="20000"/>
              </a:spcBef>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5pPr>
            <a:lvl6pPr marL="2514600" indent="-2286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6pPr>
            <a:lvl7pPr marL="2971800" indent="-2286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7pPr>
            <a:lvl8pPr marL="3429000" indent="-2286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8pPr>
            <a:lvl9pPr marL="3886200" indent="-2286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9pPr>
          </a:lstStyle>
          <a:p>
            <a:pPr fontAlgn="base">
              <a:spcBef>
                <a:spcPct val="0"/>
              </a:spcBef>
              <a:spcAft>
                <a:spcPct val="0"/>
              </a:spcAft>
              <a:buNone/>
            </a:pPr>
            <a:fld id="{433CB0D3-661F-4C5D-979A-646A177DDF63}" type="slidenum">
              <a:rPr lang="en-US" altLang="en-US" sz="1000">
                <a:solidFill>
                  <a:srgbClr val="95B3D7"/>
                </a:solidFill>
              </a:rPr>
              <a:pPr fontAlgn="base">
                <a:spcBef>
                  <a:spcPct val="0"/>
                </a:spcBef>
                <a:spcAft>
                  <a:spcPct val="0"/>
                </a:spcAft>
                <a:buNone/>
              </a:pPr>
              <a:t>7</a:t>
            </a:fld>
            <a:endParaRPr lang="en-US" altLang="en-US" sz="1000">
              <a:solidFill>
                <a:srgbClr val="95B3D7"/>
              </a:solidFill>
            </a:endParaRPr>
          </a:p>
        </p:txBody>
      </p:sp>
    </p:spTree>
    <p:extLst>
      <p:ext uri="{BB962C8B-B14F-4D97-AF65-F5344CB8AC3E}">
        <p14:creationId xmlns:p14="http://schemas.microsoft.com/office/powerpoint/2010/main" val="21929929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a:extLst>
              <a:ext uri="{FF2B5EF4-FFF2-40B4-BE49-F238E27FC236}">
                <a16:creationId xmlns:a16="http://schemas.microsoft.com/office/drawing/2014/main" id="{70034AB4-F31C-44C0-A131-F84B0DBC7785}"/>
              </a:ext>
            </a:extLst>
          </p:cNvPr>
          <p:cNvSpPr>
            <a:spLocks noGrp="1"/>
          </p:cNvSpPr>
          <p:nvPr>
            <p:ph type="title"/>
          </p:nvPr>
        </p:nvSpPr>
        <p:spPr/>
        <p:txBody>
          <a:bodyPr/>
          <a:lstStyle/>
          <a:p>
            <a:r>
              <a:rPr lang="en-US" altLang="en-US" dirty="0">
                <a:latin typeface="Helvetica" panose="020B0604020202020204" pitchFamily="34" charset="0"/>
                <a:ea typeface="ヒラギノ角ゴ Pro W3" charset="-128"/>
              </a:rPr>
              <a:t>Earning Scouts BSA Ranks</a:t>
            </a:r>
          </a:p>
        </p:txBody>
      </p:sp>
      <p:sp>
        <p:nvSpPr>
          <p:cNvPr id="44035" name="Content Placeholder 2">
            <a:extLst>
              <a:ext uri="{FF2B5EF4-FFF2-40B4-BE49-F238E27FC236}">
                <a16:creationId xmlns:a16="http://schemas.microsoft.com/office/drawing/2014/main" id="{6F6B5260-4CA1-450A-BCFC-27172E5CC95C}"/>
              </a:ext>
            </a:extLst>
          </p:cNvPr>
          <p:cNvSpPr>
            <a:spLocks noGrp="1"/>
          </p:cNvSpPr>
          <p:nvPr>
            <p:ph idx="1"/>
          </p:nvPr>
        </p:nvSpPr>
        <p:spPr/>
        <p:txBody>
          <a:bodyPr/>
          <a:lstStyle/>
          <a:p>
            <a:r>
              <a:rPr lang="en-US" altLang="en-US" dirty="0">
                <a:latin typeface="Helvetica" panose="020B0604020202020204" pitchFamily="34" charset="0"/>
                <a:ea typeface="ヒラギノ角ゴ Pro W3" charset="-128"/>
              </a:rPr>
              <a:t>Not “automatic” nor annual like Cubs</a:t>
            </a:r>
          </a:p>
          <a:p>
            <a:r>
              <a:rPr lang="en-US" altLang="en-US" dirty="0">
                <a:latin typeface="Helvetica" panose="020B0604020202020204" pitchFamily="34" charset="0"/>
                <a:ea typeface="ヒラギノ角ゴ Pro W3" charset="-128"/>
              </a:rPr>
              <a:t>No schedule </a:t>
            </a:r>
            <a:r>
              <a:rPr lang="en-US" altLang="en-US" sz="2400" dirty="0">
                <a:latin typeface="Helvetica" panose="020B0604020202020204" pitchFamily="34" charset="0"/>
                <a:ea typeface="ヒラギノ角ゴ Pro W3" charset="-128"/>
              </a:rPr>
              <a:t>(though ideally we want them to make 1</a:t>
            </a:r>
            <a:r>
              <a:rPr lang="en-US" altLang="en-US" sz="2400" baseline="30000" dirty="0">
                <a:latin typeface="Helvetica" panose="020B0604020202020204" pitchFamily="34" charset="0"/>
                <a:ea typeface="ヒラギノ角ゴ Pro W3" charset="-128"/>
              </a:rPr>
              <a:t>st</a:t>
            </a:r>
            <a:r>
              <a:rPr lang="en-US" altLang="en-US" sz="2400" dirty="0">
                <a:latin typeface="Helvetica" panose="020B0604020202020204" pitchFamily="34" charset="0"/>
                <a:ea typeface="ヒラギノ角ゴ Pro W3" charset="-128"/>
              </a:rPr>
              <a:t> Class in the first year or so).</a:t>
            </a:r>
          </a:p>
          <a:p>
            <a:r>
              <a:rPr lang="en-US" altLang="en-US" dirty="0">
                <a:latin typeface="Helvetica" panose="020B0604020202020204" pitchFamily="34" charset="0"/>
                <a:ea typeface="ヒラギノ角ゴ Pro W3" charset="-128"/>
              </a:rPr>
              <a:t>Responsibility of the Scout </a:t>
            </a:r>
            <a:r>
              <a:rPr lang="en-US" altLang="en-US" sz="2400" dirty="0">
                <a:latin typeface="Helvetica" panose="020B0604020202020204" pitchFamily="34" charset="0"/>
                <a:ea typeface="ヒラギノ角ゴ Pro W3" charset="-128"/>
              </a:rPr>
              <a:t>(and the Patrol up to 1</a:t>
            </a:r>
            <a:r>
              <a:rPr lang="en-US" altLang="en-US" sz="2400" baseline="30000" dirty="0">
                <a:latin typeface="Helvetica" panose="020B0604020202020204" pitchFamily="34" charset="0"/>
                <a:ea typeface="ヒラギノ角ゴ Pro W3" charset="-128"/>
              </a:rPr>
              <a:t>st</a:t>
            </a:r>
            <a:r>
              <a:rPr lang="en-US" altLang="en-US" sz="2400" dirty="0">
                <a:latin typeface="Helvetica" panose="020B0604020202020204" pitchFamily="34" charset="0"/>
                <a:ea typeface="ヒラギノ角ゴ Pro W3" charset="-128"/>
              </a:rPr>
              <a:t> Class)</a:t>
            </a:r>
            <a:r>
              <a:rPr lang="en-US" altLang="en-US" dirty="0">
                <a:latin typeface="Helvetica" panose="020B0604020202020204" pitchFamily="34" charset="0"/>
                <a:ea typeface="ヒラギノ角ゴ Pro W3" charset="-128"/>
              </a:rPr>
              <a:t>, NOT the Scoutmaster or other adult leaders.</a:t>
            </a:r>
          </a:p>
          <a:p>
            <a:endParaRPr lang="en-US" altLang="en-US" dirty="0">
              <a:latin typeface="Helvetica" panose="020B0604020202020204" pitchFamily="34" charset="0"/>
              <a:ea typeface="ヒラギノ角ゴ Pro W3" charset="-128"/>
            </a:endParaRPr>
          </a:p>
        </p:txBody>
      </p:sp>
      <p:sp>
        <p:nvSpPr>
          <p:cNvPr id="44036" name="Slide Number Placeholder 3">
            <a:extLst>
              <a:ext uri="{FF2B5EF4-FFF2-40B4-BE49-F238E27FC236}">
                <a16:creationId xmlns:a16="http://schemas.microsoft.com/office/drawing/2014/main" id="{D7770359-5C02-47DF-B8DB-C24E3C76E277}"/>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b="1">
                <a:solidFill>
                  <a:srgbClr val="005AA3"/>
                </a:solidFill>
                <a:latin typeface="Helvetica" panose="020B0604020202020204" pitchFamily="34" charset="0"/>
                <a:ea typeface="ヒラギノ角ゴ Pro W3" charset="-128"/>
              </a:defRPr>
            </a:lvl1pPr>
            <a:lvl2pPr marL="742950" indent="-285750">
              <a:spcBef>
                <a:spcPct val="20000"/>
              </a:spcBef>
              <a:buFont typeface="Arial" panose="020B0604020202020204" pitchFamily="34" charset="0"/>
              <a:buChar char="–"/>
              <a:defRPr sz="2000">
                <a:solidFill>
                  <a:srgbClr val="005AA3"/>
                </a:solidFill>
                <a:latin typeface="Helvetica" panose="020B0604020202020204" pitchFamily="34" charset="0"/>
                <a:ea typeface="ヒラギノ角ゴ Pro W3" charset="-128"/>
              </a:defRPr>
            </a:lvl2pPr>
            <a:lvl3pPr marL="1143000" indent="-228600">
              <a:spcBef>
                <a:spcPct val="20000"/>
              </a:spcBef>
              <a:buFont typeface="Arial" panose="020B0604020202020204" pitchFamily="34" charset="0"/>
              <a:buChar char="•"/>
              <a:defRPr>
                <a:solidFill>
                  <a:srgbClr val="005AA3"/>
                </a:solidFill>
                <a:latin typeface="Helvetica" panose="020B0604020202020204" pitchFamily="34" charset="0"/>
                <a:ea typeface="ヒラギノ角ゴ Pro W3" charset="-128"/>
              </a:defRPr>
            </a:lvl3pPr>
            <a:lvl4pPr marL="1600200" indent="-228600">
              <a:spcBef>
                <a:spcPct val="20000"/>
              </a:spcBef>
              <a:buFont typeface="Arial" panose="020B0604020202020204" pitchFamily="34" charset="0"/>
              <a:buChar char="–"/>
              <a:defRPr sz="1400" b="1" i="1">
                <a:solidFill>
                  <a:srgbClr val="CF0031"/>
                </a:solidFill>
                <a:latin typeface="Helvetica" panose="020B0604020202020204" pitchFamily="34" charset="0"/>
                <a:ea typeface="ヒラギノ角ゴ Pro W3" charset="-128"/>
              </a:defRPr>
            </a:lvl4pPr>
            <a:lvl5pPr marL="2057400" indent="-228600">
              <a:spcBef>
                <a:spcPct val="20000"/>
              </a:spcBef>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5pPr>
            <a:lvl6pPr marL="2514600" indent="-2286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6pPr>
            <a:lvl7pPr marL="2971800" indent="-2286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7pPr>
            <a:lvl8pPr marL="3429000" indent="-2286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8pPr>
            <a:lvl9pPr marL="3886200" indent="-2286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9pPr>
          </a:lstStyle>
          <a:p>
            <a:pPr fontAlgn="base">
              <a:spcBef>
                <a:spcPct val="0"/>
              </a:spcBef>
              <a:spcAft>
                <a:spcPct val="0"/>
              </a:spcAft>
              <a:buNone/>
            </a:pPr>
            <a:fld id="{6CF317CE-EFAA-4779-B3B1-19969AFC86FE}" type="slidenum">
              <a:rPr lang="en-US" altLang="en-US" sz="1000">
                <a:solidFill>
                  <a:srgbClr val="95B3D7"/>
                </a:solidFill>
              </a:rPr>
              <a:pPr fontAlgn="base">
                <a:spcBef>
                  <a:spcPct val="0"/>
                </a:spcBef>
                <a:spcAft>
                  <a:spcPct val="0"/>
                </a:spcAft>
                <a:buNone/>
              </a:pPr>
              <a:t>8</a:t>
            </a:fld>
            <a:endParaRPr lang="en-US" altLang="en-US" sz="1000">
              <a:solidFill>
                <a:srgbClr val="95B3D7"/>
              </a:solidFill>
            </a:endParaRPr>
          </a:p>
        </p:txBody>
      </p:sp>
    </p:spTree>
    <p:extLst>
      <p:ext uri="{BB962C8B-B14F-4D97-AF65-F5344CB8AC3E}">
        <p14:creationId xmlns:p14="http://schemas.microsoft.com/office/powerpoint/2010/main" val="19939588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a:extLst>
              <a:ext uri="{FF2B5EF4-FFF2-40B4-BE49-F238E27FC236}">
                <a16:creationId xmlns:a16="http://schemas.microsoft.com/office/drawing/2014/main" id="{3C2E2501-AD8C-4F99-9EFA-2E5431A69200}"/>
              </a:ext>
            </a:extLst>
          </p:cNvPr>
          <p:cNvSpPr>
            <a:spLocks noGrp="1"/>
          </p:cNvSpPr>
          <p:nvPr>
            <p:ph type="title"/>
          </p:nvPr>
        </p:nvSpPr>
        <p:spPr/>
        <p:txBody>
          <a:bodyPr/>
          <a:lstStyle/>
          <a:p>
            <a:r>
              <a:rPr lang="en-US" altLang="en-US">
                <a:latin typeface="Helvetica" panose="020B0604020202020204" pitchFamily="34" charset="0"/>
                <a:ea typeface="ヒラギノ角ゴ Pro W3" charset="-128"/>
              </a:rPr>
              <a:t>Merit Badges</a:t>
            </a:r>
          </a:p>
        </p:txBody>
      </p:sp>
      <p:sp>
        <p:nvSpPr>
          <p:cNvPr id="45059" name="Content Placeholder 2">
            <a:extLst>
              <a:ext uri="{FF2B5EF4-FFF2-40B4-BE49-F238E27FC236}">
                <a16:creationId xmlns:a16="http://schemas.microsoft.com/office/drawing/2014/main" id="{362D33E1-DC6D-4F08-BD9A-81D4EBF5E3A3}"/>
              </a:ext>
            </a:extLst>
          </p:cNvPr>
          <p:cNvSpPr>
            <a:spLocks noGrp="1"/>
          </p:cNvSpPr>
          <p:nvPr>
            <p:ph idx="1"/>
          </p:nvPr>
        </p:nvSpPr>
        <p:spPr/>
        <p:txBody>
          <a:bodyPr/>
          <a:lstStyle/>
          <a:p>
            <a:r>
              <a:rPr lang="en-US" altLang="en-US">
                <a:latin typeface="Helvetica" panose="020B0604020202020204" pitchFamily="34" charset="0"/>
                <a:ea typeface="ヒラギノ角ゴ Pro W3" charset="-128"/>
              </a:rPr>
              <a:t>Merit badges not needed until 1st Class and up, but can be worked on earlier. Merit badges are for fun, too.</a:t>
            </a:r>
          </a:p>
          <a:p>
            <a:r>
              <a:rPr lang="en-US" altLang="en-US">
                <a:latin typeface="Helvetica" panose="020B0604020202020204" pitchFamily="34" charset="0"/>
                <a:ea typeface="ヒラギノ角ゴ Pro W3" charset="-128"/>
              </a:rPr>
              <a:t>The Scout needs to arrange/find a counselor, advancement chair has a district list. Some MB clinics arrange counselor’s for you.</a:t>
            </a:r>
          </a:p>
          <a:p>
            <a:r>
              <a:rPr lang="en-US" altLang="en-US">
                <a:latin typeface="Helvetica" panose="020B0604020202020204" pitchFamily="34" charset="0"/>
                <a:ea typeface="ヒラギノ角ゴ Pro W3" charset="-128"/>
              </a:rPr>
              <a:t>Summer Camps offer several MB programs</a:t>
            </a:r>
          </a:p>
          <a:p>
            <a:endParaRPr lang="en-US" altLang="en-US">
              <a:latin typeface="Helvetica" panose="020B0604020202020204" pitchFamily="34" charset="0"/>
              <a:ea typeface="ヒラギノ角ゴ Pro W3" charset="-128"/>
            </a:endParaRPr>
          </a:p>
        </p:txBody>
      </p:sp>
      <p:sp>
        <p:nvSpPr>
          <p:cNvPr id="45060" name="Slide Number Placeholder 3">
            <a:extLst>
              <a:ext uri="{FF2B5EF4-FFF2-40B4-BE49-F238E27FC236}">
                <a16:creationId xmlns:a16="http://schemas.microsoft.com/office/drawing/2014/main" id="{BF85F767-37B9-4B98-B7AB-6AEE6242C7FB}"/>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b="1">
                <a:solidFill>
                  <a:srgbClr val="005AA3"/>
                </a:solidFill>
                <a:latin typeface="Helvetica" panose="020B0604020202020204" pitchFamily="34" charset="0"/>
                <a:ea typeface="ヒラギノ角ゴ Pro W3" charset="-128"/>
              </a:defRPr>
            </a:lvl1pPr>
            <a:lvl2pPr marL="742950" indent="-285750">
              <a:spcBef>
                <a:spcPct val="20000"/>
              </a:spcBef>
              <a:buFont typeface="Arial" panose="020B0604020202020204" pitchFamily="34" charset="0"/>
              <a:buChar char="–"/>
              <a:defRPr sz="2000">
                <a:solidFill>
                  <a:srgbClr val="005AA3"/>
                </a:solidFill>
                <a:latin typeface="Helvetica" panose="020B0604020202020204" pitchFamily="34" charset="0"/>
                <a:ea typeface="ヒラギノ角ゴ Pro W3" charset="-128"/>
              </a:defRPr>
            </a:lvl2pPr>
            <a:lvl3pPr marL="1143000" indent="-228600">
              <a:spcBef>
                <a:spcPct val="20000"/>
              </a:spcBef>
              <a:buFont typeface="Arial" panose="020B0604020202020204" pitchFamily="34" charset="0"/>
              <a:buChar char="•"/>
              <a:defRPr>
                <a:solidFill>
                  <a:srgbClr val="005AA3"/>
                </a:solidFill>
                <a:latin typeface="Helvetica" panose="020B0604020202020204" pitchFamily="34" charset="0"/>
                <a:ea typeface="ヒラギノ角ゴ Pro W3" charset="-128"/>
              </a:defRPr>
            </a:lvl3pPr>
            <a:lvl4pPr marL="1600200" indent="-228600">
              <a:spcBef>
                <a:spcPct val="20000"/>
              </a:spcBef>
              <a:buFont typeface="Arial" panose="020B0604020202020204" pitchFamily="34" charset="0"/>
              <a:buChar char="–"/>
              <a:defRPr sz="1400" b="1" i="1">
                <a:solidFill>
                  <a:srgbClr val="CF0031"/>
                </a:solidFill>
                <a:latin typeface="Helvetica" panose="020B0604020202020204" pitchFamily="34" charset="0"/>
                <a:ea typeface="ヒラギノ角ゴ Pro W3" charset="-128"/>
              </a:defRPr>
            </a:lvl4pPr>
            <a:lvl5pPr marL="2057400" indent="-228600">
              <a:spcBef>
                <a:spcPct val="20000"/>
              </a:spcBef>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5pPr>
            <a:lvl6pPr marL="2514600" indent="-2286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6pPr>
            <a:lvl7pPr marL="2971800" indent="-2286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7pPr>
            <a:lvl8pPr marL="3429000" indent="-2286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8pPr>
            <a:lvl9pPr marL="3886200" indent="-2286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9pPr>
          </a:lstStyle>
          <a:p>
            <a:pPr fontAlgn="base">
              <a:spcBef>
                <a:spcPct val="0"/>
              </a:spcBef>
              <a:spcAft>
                <a:spcPct val="0"/>
              </a:spcAft>
              <a:buNone/>
            </a:pPr>
            <a:fld id="{4ED8E46C-D60F-4CBF-90E5-91A86A07E6FD}" type="slidenum">
              <a:rPr lang="en-US" altLang="en-US" sz="1000">
                <a:solidFill>
                  <a:srgbClr val="95B3D7"/>
                </a:solidFill>
              </a:rPr>
              <a:pPr fontAlgn="base">
                <a:spcBef>
                  <a:spcPct val="0"/>
                </a:spcBef>
                <a:spcAft>
                  <a:spcPct val="0"/>
                </a:spcAft>
                <a:buNone/>
              </a:pPr>
              <a:t>9</a:t>
            </a:fld>
            <a:endParaRPr lang="en-US" altLang="en-US" sz="1000">
              <a:solidFill>
                <a:srgbClr val="95B3D7"/>
              </a:solidFill>
            </a:endParaRPr>
          </a:p>
        </p:txBody>
      </p:sp>
    </p:spTree>
    <p:extLst>
      <p:ext uri="{BB962C8B-B14F-4D97-AF65-F5344CB8AC3E}">
        <p14:creationId xmlns:p14="http://schemas.microsoft.com/office/powerpoint/2010/main" val="3577500717"/>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1606</Words>
  <Application>Microsoft Office PowerPoint</Application>
  <PresentationFormat>Widescreen</PresentationFormat>
  <Paragraphs>178</Paragraphs>
  <Slides>24</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Helvetica</vt:lpstr>
      <vt:lpstr>Tahoma</vt:lpstr>
      <vt:lpstr>1_Office Theme</vt:lpstr>
      <vt:lpstr>Why Scouts BSA Different than Cub Scouts? </vt:lpstr>
      <vt:lpstr>Program differences from Scout’s Perspective</vt:lpstr>
      <vt:lpstr>Program</vt:lpstr>
      <vt:lpstr>“Scout-Led” - What does that mean?</vt:lpstr>
      <vt:lpstr>Scout-Led is the Patrol Method</vt:lpstr>
      <vt:lpstr>Adult Supervision</vt:lpstr>
      <vt:lpstr>Scouts BSA Ranks</vt:lpstr>
      <vt:lpstr>Earning Scouts BSA Ranks</vt:lpstr>
      <vt:lpstr>Merit Badges</vt:lpstr>
      <vt:lpstr>Rank Achievement Review Process</vt:lpstr>
      <vt:lpstr>Parental Expectations</vt:lpstr>
      <vt:lpstr>Parental Support in Rank Achievement</vt:lpstr>
      <vt:lpstr>New spots for Leaders and Parents</vt:lpstr>
      <vt:lpstr>What Your Son Will Need…</vt:lpstr>
      <vt:lpstr>Gear Examples</vt:lpstr>
      <vt:lpstr>What You Will Need…</vt:lpstr>
      <vt:lpstr>Available Training</vt:lpstr>
      <vt:lpstr>Questions/Discussion</vt:lpstr>
      <vt:lpstr>Key Terminology Glossary </vt:lpstr>
      <vt:lpstr>Glossary: Troop Scout Leadership</vt:lpstr>
      <vt:lpstr>Glossary: Troop Adult Leadership</vt:lpstr>
      <vt:lpstr>Glossary: Meetings</vt:lpstr>
      <vt:lpstr>Glossary: Outings</vt:lpstr>
      <vt:lpstr>Glossary: Communication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Todd Gaydosh</dc:creator>
  <cp:lastModifiedBy>Todd Gaydosh</cp:lastModifiedBy>
  <cp:revision>7</cp:revision>
  <dcterms:created xsi:type="dcterms:W3CDTF">2018-04-02T04:55:09Z</dcterms:created>
  <dcterms:modified xsi:type="dcterms:W3CDTF">2020-01-06T18:42:21Z</dcterms:modified>
</cp:coreProperties>
</file>